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4CPKiK7xZ8wp41gyzllqL5Q4D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5003246032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250032460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sz="1400"/>
              <a:t>Thank you all for introducing yourselves.  Very glad to have everyone present here in-person and on-line</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en-US" sz="1400"/>
              <a:t>As I noted earlier, the production of the GAC Communique is one of, if not THE, biggest work product of the committee at each of our public meetings</a:t>
            </a:r>
            <a:endParaRPr sz="1400"/>
          </a:p>
          <a:p>
            <a:pPr indent="-317500" lvl="0" marL="457200" rtl="0" algn="l">
              <a:spcBef>
                <a:spcPts val="0"/>
              </a:spcBef>
              <a:spcAft>
                <a:spcPts val="0"/>
              </a:spcAft>
              <a:buSzPts val="1400"/>
              <a:buChar char="●"/>
            </a:pPr>
            <a:r>
              <a:rPr lang="en-US" sz="1400"/>
              <a:t>The Communique communicates to the ICANN Board, the rest of the ICANN community, and frankly the rest of the world, our government priorities regarding DNS policies in the form of information, issues of importance, and, where appropriate, specific GAC Advice to the ICANN Board.</a:t>
            </a:r>
            <a:endParaRPr sz="1400"/>
          </a:p>
          <a:p>
            <a:pPr indent="-317500" lvl="0" marL="457200" rtl="0" algn="l">
              <a:spcBef>
                <a:spcPts val="0"/>
              </a:spcBef>
              <a:spcAft>
                <a:spcPts val="0"/>
              </a:spcAft>
              <a:buSzPts val="1400"/>
              <a:buChar char="●"/>
            </a:pPr>
            <a:r>
              <a:rPr lang="en-US" sz="1400"/>
              <a:t>As such, a drafting and production process has evolved over time to maximize the committee’s effectiveness and efficiency in developing the document.</a:t>
            </a:r>
            <a:endParaRPr sz="1400"/>
          </a:p>
          <a:p>
            <a:pPr indent="-317500" lvl="0" marL="457200" rtl="0" algn="l">
              <a:spcBef>
                <a:spcPts val="0"/>
              </a:spcBef>
              <a:spcAft>
                <a:spcPts val="0"/>
              </a:spcAft>
              <a:buSzPts val="1400"/>
              <a:buChar char="●"/>
            </a:pPr>
            <a:r>
              <a:rPr lang="en-US" sz="1400"/>
              <a:t>This week that process will be challenged by our time constraints and the fact that it will be my first time managing the process.</a:t>
            </a:r>
            <a:endParaRPr sz="1400"/>
          </a:p>
          <a:p>
            <a:pPr indent="-317500" lvl="0" marL="457200" rtl="0" algn="l">
              <a:spcBef>
                <a:spcPts val="0"/>
              </a:spcBef>
              <a:spcAft>
                <a:spcPts val="0"/>
              </a:spcAft>
              <a:buSzPts val="1400"/>
              <a:buChar char="●"/>
            </a:pPr>
            <a:r>
              <a:rPr lang="en-US" sz="1400"/>
              <a:t>To provide us with some context for the work, I’d like Fabien Betremieux of the GAC Support staff to help me outline the process we’re going to employ this week.</a:t>
            </a:r>
            <a:endParaRPr sz="1400"/>
          </a:p>
          <a:p>
            <a:pPr indent="-317500" lvl="0" marL="457200" rtl="0" algn="l">
              <a:spcBef>
                <a:spcPts val="0"/>
              </a:spcBef>
              <a:spcAft>
                <a:spcPts val="0"/>
              </a:spcAft>
              <a:buSzPts val="1400"/>
              <a:buChar char="●"/>
            </a:pPr>
            <a:r>
              <a:rPr lang="en-US" sz="1400"/>
              <a:t>Fabien, go ahead.</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5003246032_0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g25003246032_0_8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914d415439_0_90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8" name="Google Shape;918;g2914d415439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Arial"/>
              <a:buChar char="●"/>
            </a:pPr>
            <a:r>
              <a:rPr lang="en-US" sz="1400">
                <a:solidFill>
                  <a:schemeClr val="dk1"/>
                </a:solidFill>
                <a:extLst>
                  <a:ext uri="http://customooxmlschemas.google.com/">
                    <go:slidesCustomData xmlns:go="http://customooxmlschemas.google.com/" textRoundtripDataId="4"/>
                  </a:ext>
                </a:extLst>
              </a:rPr>
              <a:t>During Issue identification phase (2 Weeks Prior to ICANN7X) members are invited to circulate their proposed issues and associated key messages on </a:t>
            </a:r>
            <a:r>
              <a:rPr lang="en-US" sz="1400">
                <a:solidFill>
                  <a:srgbClr val="0563C1"/>
                </a:solidFill>
                <a:extLst>
                  <a:ext uri="http://customooxmlschemas.google.com/">
                    <go:slidesCustomData xmlns:go="http://customooxmlschemas.google.com/" textRoundtripDataId="5"/>
                  </a:ext>
                </a:extLst>
              </a:rPr>
              <a:t>gac@icann.org</a:t>
            </a:r>
            <a:r>
              <a:rPr lang="en-US" sz="1400">
                <a:solidFill>
                  <a:schemeClr val="dk1"/>
                </a:solidFill>
                <a:extLst>
                  <a:ext uri="http://customooxmlschemas.google.com/">
                    <go:slidesCustomData xmlns:go="http://customooxmlschemas.google.com/" textRoundtripDataId="6"/>
                  </a:ext>
                </a:extLst>
              </a:rPr>
              <a:t> </a:t>
            </a:r>
            <a:endParaRPr sz="1400">
              <a:solidFill>
                <a:schemeClr val="dk1"/>
              </a:solidFill>
              <a:extLst>
                <a:ext uri="http://customooxmlschemas.google.com/">
                  <go:slidesCustomData xmlns:go="http://customooxmlschemas.google.com/" textRoundtripDataId="7"/>
                </a:ext>
              </a:extLst>
            </a:endParaRPr>
          </a:p>
          <a:p>
            <a:pPr indent="-336550" lvl="0" marL="457200" rtl="0" algn="l">
              <a:lnSpc>
                <a:spcPct val="115000"/>
              </a:lnSpc>
              <a:spcBef>
                <a:spcPts val="0"/>
              </a:spcBef>
              <a:spcAft>
                <a:spcPts val="0"/>
              </a:spcAft>
              <a:buClr>
                <a:schemeClr val="dk1"/>
              </a:buClr>
              <a:buSzPts val="1700"/>
              <a:buFont typeface="Calibri"/>
              <a:buChar char="●"/>
            </a:pPr>
            <a:r>
              <a:rPr lang="en-US" sz="1400">
                <a:solidFill>
                  <a:schemeClr val="dk1"/>
                </a:solidFill>
                <a:extLst>
                  <a:ext uri="http://customooxmlschemas.google.com/">
                    <go:slidesCustomData xmlns:go="http://customooxmlschemas.google.com/" textRoundtripDataId="8"/>
                  </a:ext>
                </a:extLst>
              </a:rPr>
              <a:t>During Communiqué Preparation (1 Week Prior to ICANN7X) and during the ICANN meeting, members may propose text directly in the Google collaborative document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g291e398b8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g291e398b8c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291e398b8cf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5" name="Google Shape;945;g291e398b8c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291e398b8cf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1" name="Google Shape;951;g291e398b8cf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650">
                <a:solidFill>
                  <a:srgbClr val="111619"/>
                </a:solidFill>
                <a:latin typeface="Calibri"/>
                <a:ea typeface="Calibri"/>
                <a:cs typeface="Calibri"/>
                <a:sym typeface="Calibri"/>
              </a:rPr>
              <a:t>You can also call him Ben Brake (that‘s how he registered)</a:t>
            </a:r>
            <a:endParaRPr sz="1650">
              <a:solidFill>
                <a:srgbClr val="111619"/>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650">
              <a:solidFill>
                <a:srgbClr val="111619"/>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650">
                <a:solidFill>
                  <a:srgbClr val="111619"/>
                </a:solidFill>
                <a:latin typeface="Calibri"/>
                <a:ea typeface="Calibri"/>
                <a:cs typeface="Calibri"/>
                <a:sym typeface="Calibri"/>
              </a:rPr>
              <a:t>Pronunciation of the last name is Brah - ke</a:t>
            </a:r>
            <a:endParaRPr sz="1650">
              <a:solidFill>
                <a:srgbClr val="111619"/>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7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NOTE that, time permitting, these topics will be covered in this session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8" name="Google Shape;8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4" name="Google Shape;8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400"/>
              <a:t>Gulten to Present</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2914d415439_0_7:notes"/>
          <p:cNvSpPr/>
          <p:nvPr>
            <p:ph idx="2" type="sldImg"/>
          </p:nvPr>
        </p:nvSpPr>
        <p:spPr>
          <a:xfrm>
            <a:off x="1174060" y="686193"/>
            <a:ext cx="45099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0" name="Google Shape;860;g2914d415439_0_7:notes"/>
          <p:cNvSpPr txBox="1"/>
          <p:nvPr>
            <p:ph idx="1" type="body"/>
          </p:nvPr>
        </p:nvSpPr>
        <p:spPr>
          <a:xfrm>
            <a:off x="685800" y="4343400"/>
            <a:ext cx="5486400" cy="4114800"/>
          </a:xfrm>
          <a:prstGeom prst="rect">
            <a:avLst/>
          </a:prstGeom>
          <a:noFill/>
          <a:ln>
            <a:noFill/>
          </a:ln>
        </p:spPr>
        <p:txBody>
          <a:bodyPr anchorCtr="0" anchor="t" bIns="44900" lIns="89850" spcFirstLastPara="1" rIns="89850" wrap="square" tIns="44900">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Gulten to Present</a:t>
            </a:r>
            <a:endParaRPr sz="1400">
              <a:solidFill>
                <a:schemeClr val="dk1"/>
              </a:solidFill>
            </a:endParaRPr>
          </a:p>
          <a:p>
            <a:pPr indent="0" lvl="0" marL="0" rtl="0" algn="l">
              <a:lnSpc>
                <a:spcPct val="100000"/>
              </a:lnSpc>
              <a:spcBef>
                <a:spcPts val="0"/>
              </a:spcBef>
              <a:spcAft>
                <a:spcPts val="0"/>
              </a:spcAft>
              <a:buSzPts val="1400"/>
              <a:buNone/>
            </a:pPr>
            <a:r>
              <a:t/>
            </a:r>
            <a:endParaRPr/>
          </a:p>
        </p:txBody>
      </p:sp>
      <p:sp>
        <p:nvSpPr>
          <p:cNvPr id="861" name="Google Shape;861;g2914d415439_0_7:notes"/>
          <p:cNvSpPr txBox="1"/>
          <p:nvPr>
            <p:ph idx="12" type="sldNum"/>
          </p:nvPr>
        </p:nvSpPr>
        <p:spPr>
          <a:xfrm>
            <a:off x="3884613" y="8685214"/>
            <a:ext cx="2971800" cy="457200"/>
          </a:xfrm>
          <a:prstGeom prst="rect">
            <a:avLst/>
          </a:prstGeom>
          <a:noFill/>
          <a:ln>
            <a:noFill/>
          </a:ln>
        </p:spPr>
        <p:txBody>
          <a:bodyPr anchorCtr="0" anchor="b" bIns="44900" lIns="89850" spcFirstLastPara="1" rIns="89850" wrap="square" tIns="449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914d415439_0_15:notes"/>
          <p:cNvSpPr/>
          <p:nvPr>
            <p:ph idx="2" type="sldImg"/>
          </p:nvPr>
        </p:nvSpPr>
        <p:spPr>
          <a:xfrm>
            <a:off x="1174060" y="686193"/>
            <a:ext cx="45099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g2914d415439_0_15:notes"/>
          <p:cNvSpPr txBox="1"/>
          <p:nvPr>
            <p:ph idx="1" type="body"/>
          </p:nvPr>
        </p:nvSpPr>
        <p:spPr>
          <a:xfrm>
            <a:off x="685800" y="4343400"/>
            <a:ext cx="5486400" cy="4114800"/>
          </a:xfrm>
          <a:prstGeom prst="rect">
            <a:avLst/>
          </a:prstGeom>
          <a:noFill/>
          <a:ln>
            <a:noFill/>
          </a:ln>
        </p:spPr>
        <p:txBody>
          <a:bodyPr anchorCtr="0" anchor="t" bIns="44900" lIns="89850" spcFirstLastPara="1" rIns="89850" wrap="square" tIns="44900">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Gulten to Present</a:t>
            </a:r>
            <a:endParaRPr sz="1400">
              <a:solidFill>
                <a:schemeClr val="dk1"/>
              </a:solidFill>
            </a:endParaRPr>
          </a:p>
          <a:p>
            <a:pPr indent="0" lvl="0" marL="0" rtl="0" algn="l">
              <a:lnSpc>
                <a:spcPct val="100000"/>
              </a:lnSpc>
              <a:spcBef>
                <a:spcPts val="0"/>
              </a:spcBef>
              <a:spcAft>
                <a:spcPts val="0"/>
              </a:spcAft>
              <a:buSzPts val="1400"/>
              <a:buNone/>
            </a:pPr>
            <a:r>
              <a:t/>
            </a:r>
            <a:endParaRPr/>
          </a:p>
        </p:txBody>
      </p:sp>
      <p:sp>
        <p:nvSpPr>
          <p:cNvPr id="870" name="Google Shape;870;g2914d415439_0_15:notes"/>
          <p:cNvSpPr txBox="1"/>
          <p:nvPr>
            <p:ph idx="12" type="sldNum"/>
          </p:nvPr>
        </p:nvSpPr>
        <p:spPr>
          <a:xfrm>
            <a:off x="3884613" y="8685214"/>
            <a:ext cx="2971800" cy="457200"/>
          </a:xfrm>
          <a:prstGeom prst="rect">
            <a:avLst/>
          </a:prstGeom>
          <a:noFill/>
          <a:ln>
            <a:noFill/>
          </a:ln>
        </p:spPr>
        <p:txBody>
          <a:bodyPr anchorCtr="0" anchor="b" bIns="44900" lIns="89850" spcFirstLastPara="1" rIns="89850" wrap="square" tIns="449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914d415439_0_1778:notes"/>
          <p:cNvSpPr/>
          <p:nvPr>
            <p:ph idx="2" type="sldImg"/>
          </p:nvPr>
        </p:nvSpPr>
        <p:spPr>
          <a:xfrm>
            <a:off x="1174060" y="686193"/>
            <a:ext cx="4509900" cy="3427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4" name="Google Shape;884;g2914d415439_0_1778:notes"/>
          <p:cNvSpPr txBox="1"/>
          <p:nvPr>
            <p:ph idx="1" type="body"/>
          </p:nvPr>
        </p:nvSpPr>
        <p:spPr>
          <a:xfrm>
            <a:off x="685800" y="4343400"/>
            <a:ext cx="5486400" cy="4114800"/>
          </a:xfrm>
          <a:prstGeom prst="rect">
            <a:avLst/>
          </a:prstGeom>
          <a:noFill/>
          <a:ln>
            <a:noFill/>
          </a:ln>
        </p:spPr>
        <p:txBody>
          <a:bodyPr anchorCtr="0" anchor="t" bIns="44900" lIns="89850" spcFirstLastPara="1" rIns="89850" wrap="square" tIns="44900">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Assuming Time is left - Feel free to read slide and add personal perspectives</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3000"/>
              </a:lnSpc>
              <a:spcBef>
                <a:spcPts val="1200"/>
              </a:spcBef>
              <a:spcAft>
                <a:spcPts val="0"/>
              </a:spcAft>
              <a:buClr>
                <a:schemeClr val="dk1"/>
              </a:buClr>
              <a:buSzPts val="1100"/>
              <a:buFont typeface="Arial"/>
              <a:buNone/>
            </a:pPr>
            <a:r>
              <a:rPr lang="en-US" sz="1400">
                <a:solidFill>
                  <a:schemeClr val="dk1"/>
                </a:solidFill>
              </a:rPr>
              <a:t>Looking forward to a productive week with you all.</a:t>
            </a:r>
            <a:endParaRPr sz="1400">
              <a:solidFill>
                <a:schemeClr val="dk1"/>
              </a:solidFill>
            </a:endParaRPr>
          </a:p>
          <a:p>
            <a:pPr indent="0" lvl="0" marL="0" rtl="0" algn="l">
              <a:lnSpc>
                <a:spcPct val="100000"/>
              </a:lnSpc>
              <a:spcBef>
                <a:spcPts val="0"/>
              </a:spcBef>
              <a:spcAft>
                <a:spcPts val="0"/>
              </a:spcAft>
              <a:buSzPts val="1400"/>
              <a:buNone/>
            </a:pPr>
            <a:r>
              <a:t/>
            </a:r>
            <a:endParaRPr/>
          </a:p>
        </p:txBody>
      </p:sp>
      <p:sp>
        <p:nvSpPr>
          <p:cNvPr id="885" name="Google Shape;885;g2914d415439_0_1778:notes"/>
          <p:cNvSpPr txBox="1"/>
          <p:nvPr>
            <p:ph idx="12" type="sldNum"/>
          </p:nvPr>
        </p:nvSpPr>
        <p:spPr>
          <a:xfrm>
            <a:off x="3884613" y="8685214"/>
            <a:ext cx="2971800" cy="457200"/>
          </a:xfrm>
          <a:prstGeom prst="rect">
            <a:avLst/>
          </a:prstGeom>
          <a:noFill/>
          <a:ln>
            <a:noFill/>
          </a:ln>
        </p:spPr>
        <p:txBody>
          <a:bodyPr anchorCtr="0" anchor="b" bIns="44900" lIns="89850" spcFirstLastPara="1" rIns="89850" wrap="square" tIns="449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42.png"/><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www.facebook.com/icannorg" TargetMode="External"/><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hyperlink" Target="http://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2.png"/><Relationship Id="rId17" Type="http://schemas.openxmlformats.org/officeDocument/2006/relationships/hyperlink" Target="http://www.youtube.com/icannnews" TargetMode="External"/><Relationship Id="rId16" Type="http://schemas.openxmlformats.org/officeDocument/2006/relationships/image" Target="../media/image35.png"/><Relationship Id="rId5" Type="http://schemas.openxmlformats.org/officeDocument/2006/relationships/image" Target="../media/image30.png"/><Relationship Id="rId19" Type="http://schemas.openxmlformats.org/officeDocument/2006/relationships/image" Target="../media/image37.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2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3"/>
          <p:cNvSpPr txBox="1"/>
          <p:nvPr>
            <p:ph type="ctrTitle"/>
          </p:nvPr>
        </p:nvSpPr>
        <p:spPr>
          <a:xfrm>
            <a:off x="685800" y="2130426"/>
            <a:ext cx="7772400" cy="14700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 name="Google Shape;19;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400" u="none" cap="none" strike="noStrike">
                <a:solidFill>
                  <a:srgbClr val="888A8A"/>
                </a:solidFill>
                <a:latin typeface="Arial"/>
                <a:ea typeface="Arial"/>
                <a:cs typeface="Arial"/>
                <a:sym typeface="Arial"/>
              </a:defRPr>
            </a:lvl9pPr>
          </a:lstStyle>
          <a:p/>
        </p:txBody>
      </p:sp>
      <p:sp>
        <p:nvSpPr>
          <p:cNvPr id="20" name="Google Shape;20;p1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1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2" name="Google Shape;22;p1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89" name="Shape 89"/>
        <p:cNvGrpSpPr/>
        <p:nvPr/>
      </p:nvGrpSpPr>
      <p:grpSpPr>
        <a:xfrm>
          <a:off x="0" y="0"/>
          <a:ext cx="0" cy="0"/>
          <a:chOff x="0" y="0"/>
          <a:chExt cx="0" cy="0"/>
        </a:xfrm>
      </p:grpSpPr>
      <p:pic>
        <p:nvPicPr>
          <p:cNvPr id="90" name="Google Shape;90;p22"/>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91" name="Google Shape;91;p22"/>
          <p:cNvSpPr/>
          <p:nvPr/>
        </p:nvSpPr>
        <p:spPr>
          <a:xfrm>
            <a:off x="395490" y="585223"/>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2" name="Google Shape;92;p22"/>
          <p:cNvCxnSpPr/>
          <p:nvPr/>
        </p:nvCxnSpPr>
        <p:spPr>
          <a:xfrm rot="10800000">
            <a:off x="2511" y="608083"/>
            <a:ext cx="371700" cy="0"/>
          </a:xfrm>
          <a:prstGeom prst="straightConnector1">
            <a:avLst/>
          </a:prstGeom>
          <a:noFill/>
          <a:ln cap="flat" cmpd="sng" w="12700">
            <a:solidFill>
              <a:srgbClr val="0B3458"/>
            </a:solidFill>
            <a:prstDash val="solid"/>
            <a:round/>
            <a:headEnd len="sm" w="sm" type="none"/>
            <a:tailEnd len="sm" w="sm" type="none"/>
          </a:ln>
        </p:spPr>
      </p:cxnSp>
      <p:cxnSp>
        <p:nvCxnSpPr>
          <p:cNvPr id="93" name="Google Shape;93;p22"/>
          <p:cNvCxnSpPr/>
          <p:nvPr/>
        </p:nvCxnSpPr>
        <p:spPr>
          <a:xfrm rot="10800000">
            <a:off x="462600" y="608083"/>
            <a:ext cx="8681400" cy="0"/>
          </a:xfrm>
          <a:prstGeom prst="straightConnector1">
            <a:avLst/>
          </a:prstGeom>
          <a:noFill/>
          <a:ln cap="flat" cmpd="sng" w="12700">
            <a:solidFill>
              <a:srgbClr val="0B3458"/>
            </a:solidFill>
            <a:prstDash val="solid"/>
            <a:round/>
            <a:headEnd len="sm" w="sm" type="none"/>
            <a:tailEnd len="sm" w="sm" type="none"/>
          </a:ln>
        </p:spPr>
      </p:cxnSp>
      <p:pic>
        <p:nvPicPr>
          <p:cNvPr id="94" name="Google Shape;94;p22"/>
          <p:cNvPicPr preferRelativeResize="0"/>
          <p:nvPr/>
        </p:nvPicPr>
        <p:blipFill rotWithShape="1">
          <a:blip r:embed="rId3">
            <a:alphaModFix/>
          </a:blip>
          <a:srcRect b="0" l="0" r="0" t="0"/>
          <a:stretch/>
        </p:blipFill>
        <p:spPr>
          <a:xfrm>
            <a:off x="237744" y="6460580"/>
            <a:ext cx="276391" cy="220494"/>
          </a:xfrm>
          <a:prstGeom prst="rect">
            <a:avLst/>
          </a:prstGeom>
          <a:noFill/>
          <a:ln>
            <a:noFill/>
          </a:ln>
        </p:spPr>
      </p:pic>
      <p:sp>
        <p:nvSpPr>
          <p:cNvPr id="95" name="Google Shape;95;p22"/>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6" name="Google Shape;96;p22"/>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97" name="Google Shape;97;p22"/>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98" name="Google Shape;98;p22"/>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9" name="Google Shape;99;p22"/>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100" name="Google Shape;100;p22"/>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22"/>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102" name="Shape 102"/>
        <p:cNvGrpSpPr/>
        <p:nvPr/>
      </p:nvGrpSpPr>
      <p:grpSpPr>
        <a:xfrm>
          <a:off x="0" y="0"/>
          <a:ext cx="0" cy="0"/>
          <a:chOff x="0" y="0"/>
          <a:chExt cx="0" cy="0"/>
        </a:xfrm>
      </p:grpSpPr>
      <p:pic>
        <p:nvPicPr>
          <p:cNvPr id="103" name="Google Shape;103;p23"/>
          <p:cNvPicPr preferRelativeResize="0"/>
          <p:nvPr/>
        </p:nvPicPr>
        <p:blipFill rotWithShape="1">
          <a:blip r:embed="rId2">
            <a:alphaModFix/>
          </a:blip>
          <a:srcRect b="0" l="0" r="0" t="0"/>
          <a:stretch/>
        </p:blipFill>
        <p:spPr>
          <a:xfrm>
            <a:off x="2582" y="608083"/>
            <a:ext cx="6856062" cy="4289333"/>
          </a:xfrm>
          <a:prstGeom prst="rect">
            <a:avLst/>
          </a:prstGeom>
          <a:noFill/>
          <a:ln>
            <a:noFill/>
          </a:ln>
        </p:spPr>
      </p:pic>
      <p:pic>
        <p:nvPicPr>
          <p:cNvPr id="104" name="Google Shape;104;p23"/>
          <p:cNvPicPr preferRelativeResize="0"/>
          <p:nvPr/>
        </p:nvPicPr>
        <p:blipFill rotWithShape="1">
          <a:blip r:embed="rId3">
            <a:alphaModFix/>
          </a:blip>
          <a:srcRect b="0" l="0" r="0" t="0"/>
          <a:stretch/>
        </p:blipFill>
        <p:spPr>
          <a:xfrm>
            <a:off x="237744" y="6460580"/>
            <a:ext cx="276391" cy="220494"/>
          </a:xfrm>
          <a:prstGeom prst="rect">
            <a:avLst/>
          </a:prstGeom>
          <a:noFill/>
          <a:ln>
            <a:noFill/>
          </a:ln>
        </p:spPr>
      </p:pic>
      <p:cxnSp>
        <p:nvCxnSpPr>
          <p:cNvPr id="105" name="Google Shape;105;p23"/>
          <p:cNvCxnSpPr/>
          <p:nvPr/>
        </p:nvCxnSpPr>
        <p:spPr>
          <a:xfrm rot="10800000">
            <a:off x="0" y="608083"/>
            <a:ext cx="9144000" cy="0"/>
          </a:xfrm>
          <a:prstGeom prst="straightConnector1">
            <a:avLst/>
          </a:prstGeom>
          <a:noFill/>
          <a:ln cap="flat" cmpd="sng" w="12700">
            <a:solidFill>
              <a:srgbClr val="0B3458"/>
            </a:solidFill>
            <a:prstDash val="solid"/>
            <a:round/>
            <a:headEnd len="sm" w="sm" type="none"/>
            <a:tailEnd len="sm" w="sm" type="none"/>
          </a:ln>
        </p:spPr>
      </p:cxnSp>
      <p:cxnSp>
        <p:nvCxnSpPr>
          <p:cNvPr id="106" name="Google Shape;106;p23"/>
          <p:cNvCxnSpPr/>
          <p:nvPr/>
        </p:nvCxnSpPr>
        <p:spPr>
          <a:xfrm rot="10800000">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107" name="Google Shape;107;p23"/>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23"/>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09" name="Shape 109"/>
        <p:cNvGrpSpPr/>
        <p:nvPr/>
      </p:nvGrpSpPr>
      <p:grpSpPr>
        <a:xfrm>
          <a:off x="0" y="0"/>
          <a:ext cx="0" cy="0"/>
          <a:chOff x="0" y="0"/>
          <a:chExt cx="0" cy="0"/>
        </a:xfrm>
      </p:grpSpPr>
      <p:pic>
        <p:nvPicPr>
          <p:cNvPr id="110" name="Google Shape;110;p2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11" name="Google Shape;111;p24"/>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12" name="Google Shape;112;p24"/>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3" name="Google Shape;113;p24"/>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114" name="Google Shape;114;p24"/>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115" name="Google Shape;115;p24"/>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6" name="Google Shape;116;p24"/>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117" name="Google Shape;117;p24"/>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8" name="Google Shape;118;p24"/>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119" name="Google Shape;119;p24"/>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120" name="Google Shape;120;p24"/>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1" name="Google Shape;121;p24"/>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122" name="Google Shape;122;p24"/>
          <p:cNvSpPr/>
          <p:nvPr/>
        </p:nvSpPr>
        <p:spPr>
          <a:xfrm flipH="1">
            <a:off x="8705332" y="264975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3" name="Google Shape;123;p24"/>
          <p:cNvCxnSpPr/>
          <p:nvPr/>
        </p:nvCxnSpPr>
        <p:spPr>
          <a:xfrm rot="10800000">
            <a:off x="418349" y="2734320"/>
            <a:ext cx="0" cy="3544500"/>
          </a:xfrm>
          <a:prstGeom prst="straightConnector1">
            <a:avLst/>
          </a:prstGeom>
          <a:noFill/>
          <a:ln cap="flat" cmpd="sng" w="12700">
            <a:solidFill>
              <a:schemeClr val="lt1"/>
            </a:solidFill>
            <a:prstDash val="solid"/>
            <a:round/>
            <a:headEnd len="sm" w="sm" type="none"/>
            <a:tailEnd len="sm" w="sm" type="none"/>
          </a:ln>
        </p:spPr>
      </p:cxnSp>
      <p:sp>
        <p:nvSpPr>
          <p:cNvPr id="124" name="Google Shape;124;p24"/>
          <p:cNvSpPr/>
          <p:nvPr/>
        </p:nvSpPr>
        <p:spPr>
          <a:xfrm rot="-5400000">
            <a:off x="418349" y="2673492"/>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25" name="Google Shape;125;p24"/>
          <p:cNvCxnSpPr/>
          <p:nvPr/>
        </p:nvCxnSpPr>
        <p:spPr>
          <a:xfrm rot="10800000">
            <a:off x="479350" y="2673528"/>
            <a:ext cx="8201100" cy="0"/>
          </a:xfrm>
          <a:prstGeom prst="straightConnector1">
            <a:avLst/>
          </a:prstGeom>
          <a:noFill/>
          <a:ln cap="flat" cmpd="sng" w="12700">
            <a:solidFill>
              <a:schemeClr val="lt1"/>
            </a:solidFill>
            <a:prstDash val="solid"/>
            <a:round/>
            <a:headEnd len="sm" w="sm" type="none"/>
            <a:tailEnd len="sm" w="sm" type="none"/>
          </a:ln>
        </p:spPr>
      </p:cxnSp>
      <p:sp>
        <p:nvSpPr>
          <p:cNvPr id="126" name="Google Shape;126;p24"/>
          <p:cNvSpPr txBox="1"/>
          <p:nvPr>
            <p:ph type="title"/>
          </p:nvPr>
        </p:nvSpPr>
        <p:spPr>
          <a:xfrm>
            <a:off x="584938" y="824754"/>
            <a:ext cx="7932000" cy="1768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7" name="Google Shape;127;p24"/>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128" name="Google Shape;128;p24"/>
          <p:cNvSpPr txBox="1"/>
          <p:nvPr>
            <p:ph idx="1" type="body"/>
          </p:nvPr>
        </p:nvSpPr>
        <p:spPr>
          <a:xfrm>
            <a:off x="600074" y="2765533"/>
            <a:ext cx="7907400" cy="927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29" name="Shape 129"/>
        <p:cNvGrpSpPr/>
        <p:nvPr/>
      </p:nvGrpSpPr>
      <p:grpSpPr>
        <a:xfrm>
          <a:off x="0" y="0"/>
          <a:ext cx="0" cy="0"/>
          <a:chOff x="0" y="0"/>
          <a:chExt cx="0" cy="0"/>
        </a:xfrm>
      </p:grpSpPr>
      <p:pic>
        <p:nvPicPr>
          <p:cNvPr id="130" name="Google Shape;130;p25"/>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31" name="Google Shape;131;p25"/>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32" name="Google Shape;132;p25"/>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3" name="Google Shape;133;p25"/>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134" name="Google Shape;134;p25"/>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135" name="Google Shape;135;p25"/>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6" name="Google Shape;136;p25"/>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137" name="Google Shape;137;p25"/>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8" name="Google Shape;138;p25"/>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139" name="Google Shape;139;p25"/>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140" name="Google Shape;140;p25"/>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1" name="Google Shape;141;p25"/>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142" name="Google Shape;142;p25"/>
          <p:cNvSpPr/>
          <p:nvPr/>
        </p:nvSpPr>
        <p:spPr>
          <a:xfrm flipH="1">
            <a:off x="8705332" y="264975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3" name="Google Shape;143;p25"/>
          <p:cNvCxnSpPr/>
          <p:nvPr/>
        </p:nvCxnSpPr>
        <p:spPr>
          <a:xfrm rot="10800000">
            <a:off x="418349" y="2734320"/>
            <a:ext cx="0" cy="3544500"/>
          </a:xfrm>
          <a:prstGeom prst="straightConnector1">
            <a:avLst/>
          </a:prstGeom>
          <a:noFill/>
          <a:ln cap="flat" cmpd="sng" w="12700">
            <a:solidFill>
              <a:schemeClr val="lt1"/>
            </a:solidFill>
            <a:prstDash val="solid"/>
            <a:round/>
            <a:headEnd len="sm" w="sm" type="none"/>
            <a:tailEnd len="sm" w="sm" type="none"/>
          </a:ln>
        </p:spPr>
      </p:cxnSp>
      <p:sp>
        <p:nvSpPr>
          <p:cNvPr id="144" name="Google Shape;144;p25"/>
          <p:cNvSpPr/>
          <p:nvPr/>
        </p:nvSpPr>
        <p:spPr>
          <a:xfrm rot="-5400000">
            <a:off x="418349" y="2673492"/>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5" name="Google Shape;145;p25"/>
          <p:cNvCxnSpPr/>
          <p:nvPr/>
        </p:nvCxnSpPr>
        <p:spPr>
          <a:xfrm rot="10800000">
            <a:off x="479350" y="2673528"/>
            <a:ext cx="8201100" cy="0"/>
          </a:xfrm>
          <a:prstGeom prst="straightConnector1">
            <a:avLst/>
          </a:prstGeom>
          <a:noFill/>
          <a:ln cap="flat" cmpd="sng" w="12700">
            <a:solidFill>
              <a:schemeClr val="lt1"/>
            </a:solidFill>
            <a:prstDash val="solid"/>
            <a:round/>
            <a:headEnd len="sm" w="sm" type="none"/>
            <a:tailEnd len="sm" w="sm" type="none"/>
          </a:ln>
        </p:spPr>
      </p:cxnSp>
      <p:sp>
        <p:nvSpPr>
          <p:cNvPr id="146" name="Google Shape;146;p25"/>
          <p:cNvSpPr txBox="1"/>
          <p:nvPr>
            <p:ph type="title"/>
          </p:nvPr>
        </p:nvSpPr>
        <p:spPr>
          <a:xfrm>
            <a:off x="584938" y="833718"/>
            <a:ext cx="7932000" cy="1759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7" name="Google Shape;147;p25"/>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148" name="Google Shape;148;p25"/>
          <p:cNvSpPr txBox="1"/>
          <p:nvPr>
            <p:ph idx="1" type="body"/>
          </p:nvPr>
        </p:nvSpPr>
        <p:spPr>
          <a:xfrm>
            <a:off x="600074" y="2765533"/>
            <a:ext cx="79074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49" name="Shape 149"/>
        <p:cNvGrpSpPr/>
        <p:nvPr/>
      </p:nvGrpSpPr>
      <p:grpSpPr>
        <a:xfrm>
          <a:off x="0" y="0"/>
          <a:ext cx="0" cy="0"/>
          <a:chOff x="0" y="0"/>
          <a:chExt cx="0" cy="0"/>
        </a:xfrm>
      </p:grpSpPr>
      <p:pic>
        <p:nvPicPr>
          <p:cNvPr id="150" name="Google Shape;150;p26"/>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51" name="Google Shape;151;p26"/>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2" name="Google Shape;152;p26"/>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3" name="Google Shape;153;p26"/>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154" name="Google Shape;154;p26"/>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155" name="Google Shape;155;p26"/>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6" name="Google Shape;156;p26"/>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157" name="Google Shape;157;p26"/>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58" name="Google Shape;158;p26"/>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159" name="Google Shape;159;p26"/>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160" name="Google Shape;160;p26"/>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1" name="Google Shape;161;p26"/>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162" name="Google Shape;162;p26"/>
          <p:cNvSpPr/>
          <p:nvPr/>
        </p:nvSpPr>
        <p:spPr>
          <a:xfrm flipH="1">
            <a:off x="8705332" y="264975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3" name="Google Shape;163;p26"/>
          <p:cNvCxnSpPr/>
          <p:nvPr/>
        </p:nvCxnSpPr>
        <p:spPr>
          <a:xfrm rot="10800000">
            <a:off x="418349" y="2734320"/>
            <a:ext cx="0" cy="3544500"/>
          </a:xfrm>
          <a:prstGeom prst="straightConnector1">
            <a:avLst/>
          </a:prstGeom>
          <a:noFill/>
          <a:ln cap="flat" cmpd="sng" w="12700">
            <a:solidFill>
              <a:schemeClr val="lt1"/>
            </a:solidFill>
            <a:prstDash val="solid"/>
            <a:round/>
            <a:headEnd len="sm" w="sm" type="none"/>
            <a:tailEnd len="sm" w="sm" type="none"/>
          </a:ln>
        </p:spPr>
      </p:cxnSp>
      <p:sp>
        <p:nvSpPr>
          <p:cNvPr id="164" name="Google Shape;164;p26"/>
          <p:cNvSpPr/>
          <p:nvPr/>
        </p:nvSpPr>
        <p:spPr>
          <a:xfrm rot="-5400000">
            <a:off x="418349" y="2673492"/>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5" name="Google Shape;165;p26"/>
          <p:cNvCxnSpPr/>
          <p:nvPr/>
        </p:nvCxnSpPr>
        <p:spPr>
          <a:xfrm rot="10800000">
            <a:off x="479350" y="2673528"/>
            <a:ext cx="8201100" cy="0"/>
          </a:xfrm>
          <a:prstGeom prst="straightConnector1">
            <a:avLst/>
          </a:prstGeom>
          <a:noFill/>
          <a:ln cap="flat" cmpd="sng" w="12700">
            <a:solidFill>
              <a:schemeClr val="lt1"/>
            </a:solidFill>
            <a:prstDash val="solid"/>
            <a:round/>
            <a:headEnd len="sm" w="sm" type="none"/>
            <a:tailEnd len="sm" w="sm" type="none"/>
          </a:ln>
        </p:spPr>
      </p:cxnSp>
      <p:sp>
        <p:nvSpPr>
          <p:cNvPr id="166" name="Google Shape;166;p26"/>
          <p:cNvSpPr txBox="1"/>
          <p:nvPr>
            <p:ph type="title"/>
          </p:nvPr>
        </p:nvSpPr>
        <p:spPr>
          <a:xfrm>
            <a:off x="584938" y="788894"/>
            <a:ext cx="7932000" cy="1804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67" name="Google Shape;167;p26"/>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168" name="Google Shape;168;p26"/>
          <p:cNvSpPr txBox="1"/>
          <p:nvPr>
            <p:ph idx="1" type="body"/>
          </p:nvPr>
        </p:nvSpPr>
        <p:spPr>
          <a:xfrm>
            <a:off x="600074" y="2765533"/>
            <a:ext cx="79074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69" name="Shape 169"/>
        <p:cNvGrpSpPr/>
        <p:nvPr/>
      </p:nvGrpSpPr>
      <p:grpSpPr>
        <a:xfrm>
          <a:off x="0" y="0"/>
          <a:ext cx="0" cy="0"/>
          <a:chOff x="0" y="0"/>
          <a:chExt cx="0" cy="0"/>
        </a:xfrm>
      </p:grpSpPr>
      <p:pic>
        <p:nvPicPr>
          <p:cNvPr id="170" name="Google Shape;170;p27"/>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71" name="Google Shape;171;p27"/>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72" name="Google Shape;172;p27"/>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3" name="Google Shape;173;p27"/>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174" name="Google Shape;174;p27"/>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175" name="Google Shape;175;p27"/>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6" name="Google Shape;176;p27"/>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177" name="Google Shape;177;p27"/>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8" name="Google Shape;178;p27"/>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179" name="Google Shape;179;p27"/>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180" name="Google Shape;180;p27"/>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81" name="Google Shape;181;p27"/>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182" name="Google Shape;182;p27"/>
          <p:cNvSpPr/>
          <p:nvPr/>
        </p:nvSpPr>
        <p:spPr>
          <a:xfrm flipH="1">
            <a:off x="8705332" y="264975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83" name="Google Shape;183;p27"/>
          <p:cNvCxnSpPr/>
          <p:nvPr/>
        </p:nvCxnSpPr>
        <p:spPr>
          <a:xfrm rot="10800000">
            <a:off x="418349" y="2734320"/>
            <a:ext cx="0" cy="3544500"/>
          </a:xfrm>
          <a:prstGeom prst="straightConnector1">
            <a:avLst/>
          </a:prstGeom>
          <a:noFill/>
          <a:ln cap="flat" cmpd="sng" w="12700">
            <a:solidFill>
              <a:schemeClr val="lt1"/>
            </a:solidFill>
            <a:prstDash val="solid"/>
            <a:round/>
            <a:headEnd len="sm" w="sm" type="none"/>
            <a:tailEnd len="sm" w="sm" type="none"/>
          </a:ln>
        </p:spPr>
      </p:cxnSp>
      <p:sp>
        <p:nvSpPr>
          <p:cNvPr id="184" name="Google Shape;184;p27"/>
          <p:cNvSpPr/>
          <p:nvPr/>
        </p:nvSpPr>
        <p:spPr>
          <a:xfrm rot="-5400000">
            <a:off x="418349" y="2673492"/>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85" name="Google Shape;185;p27"/>
          <p:cNvCxnSpPr/>
          <p:nvPr/>
        </p:nvCxnSpPr>
        <p:spPr>
          <a:xfrm rot="10800000">
            <a:off x="479350" y="2673528"/>
            <a:ext cx="8201100" cy="0"/>
          </a:xfrm>
          <a:prstGeom prst="straightConnector1">
            <a:avLst/>
          </a:prstGeom>
          <a:noFill/>
          <a:ln cap="flat" cmpd="sng" w="12700">
            <a:solidFill>
              <a:schemeClr val="lt1"/>
            </a:solidFill>
            <a:prstDash val="solid"/>
            <a:round/>
            <a:headEnd len="sm" w="sm" type="none"/>
            <a:tailEnd len="sm" w="sm" type="none"/>
          </a:ln>
        </p:spPr>
      </p:cxnSp>
      <p:sp>
        <p:nvSpPr>
          <p:cNvPr id="186" name="Google Shape;186;p27"/>
          <p:cNvSpPr txBox="1"/>
          <p:nvPr>
            <p:ph type="title"/>
          </p:nvPr>
        </p:nvSpPr>
        <p:spPr>
          <a:xfrm>
            <a:off x="584938" y="797860"/>
            <a:ext cx="7932000" cy="1795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27"/>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188" name="Google Shape;188;p27"/>
          <p:cNvSpPr txBox="1"/>
          <p:nvPr>
            <p:ph idx="1" type="body"/>
          </p:nvPr>
        </p:nvSpPr>
        <p:spPr>
          <a:xfrm>
            <a:off x="600074" y="2765533"/>
            <a:ext cx="79074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189" name="Shape 189"/>
        <p:cNvGrpSpPr/>
        <p:nvPr/>
      </p:nvGrpSpPr>
      <p:grpSpPr>
        <a:xfrm>
          <a:off x="0" y="0"/>
          <a:ext cx="0" cy="0"/>
          <a:chOff x="0" y="0"/>
          <a:chExt cx="0" cy="0"/>
        </a:xfrm>
      </p:grpSpPr>
      <p:pic>
        <p:nvPicPr>
          <p:cNvPr id="190" name="Google Shape;190;p28"/>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191" name="Google Shape;191;p28"/>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92" name="Google Shape;192;p28"/>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3" name="Google Shape;193;p28"/>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194" name="Google Shape;194;p28"/>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195" name="Google Shape;195;p28"/>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6" name="Google Shape;196;p28"/>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197" name="Google Shape;197;p28"/>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8" name="Google Shape;198;p28"/>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199" name="Google Shape;199;p28"/>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200" name="Google Shape;200;p28"/>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01" name="Google Shape;201;p28"/>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202" name="Google Shape;202;p28"/>
          <p:cNvSpPr/>
          <p:nvPr/>
        </p:nvSpPr>
        <p:spPr>
          <a:xfrm flipH="1">
            <a:off x="8705332" y="264975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03" name="Google Shape;203;p28"/>
          <p:cNvCxnSpPr/>
          <p:nvPr/>
        </p:nvCxnSpPr>
        <p:spPr>
          <a:xfrm rot="10800000">
            <a:off x="418349" y="2734320"/>
            <a:ext cx="0" cy="3544500"/>
          </a:xfrm>
          <a:prstGeom prst="straightConnector1">
            <a:avLst/>
          </a:prstGeom>
          <a:noFill/>
          <a:ln cap="flat" cmpd="sng" w="12700">
            <a:solidFill>
              <a:schemeClr val="lt1"/>
            </a:solidFill>
            <a:prstDash val="solid"/>
            <a:round/>
            <a:headEnd len="sm" w="sm" type="none"/>
            <a:tailEnd len="sm" w="sm" type="none"/>
          </a:ln>
        </p:spPr>
      </p:cxnSp>
      <p:sp>
        <p:nvSpPr>
          <p:cNvPr id="204" name="Google Shape;204;p28"/>
          <p:cNvSpPr/>
          <p:nvPr/>
        </p:nvSpPr>
        <p:spPr>
          <a:xfrm rot="-5400000">
            <a:off x="418349" y="2673492"/>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05" name="Google Shape;205;p28"/>
          <p:cNvCxnSpPr/>
          <p:nvPr/>
        </p:nvCxnSpPr>
        <p:spPr>
          <a:xfrm rot="10800000">
            <a:off x="479350" y="2673528"/>
            <a:ext cx="8201100" cy="0"/>
          </a:xfrm>
          <a:prstGeom prst="straightConnector1">
            <a:avLst/>
          </a:prstGeom>
          <a:noFill/>
          <a:ln cap="flat" cmpd="sng" w="12700">
            <a:solidFill>
              <a:schemeClr val="lt1"/>
            </a:solidFill>
            <a:prstDash val="solid"/>
            <a:round/>
            <a:headEnd len="sm" w="sm" type="none"/>
            <a:tailEnd len="sm" w="sm" type="none"/>
          </a:ln>
        </p:spPr>
      </p:cxnSp>
      <p:sp>
        <p:nvSpPr>
          <p:cNvPr id="206" name="Google Shape;206;p28"/>
          <p:cNvSpPr txBox="1"/>
          <p:nvPr>
            <p:ph type="title"/>
          </p:nvPr>
        </p:nvSpPr>
        <p:spPr>
          <a:xfrm>
            <a:off x="584938" y="797860"/>
            <a:ext cx="7932000" cy="1795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07" name="Google Shape;207;p28"/>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208" name="Google Shape;208;p28"/>
          <p:cNvSpPr txBox="1"/>
          <p:nvPr>
            <p:ph idx="1" type="body"/>
          </p:nvPr>
        </p:nvSpPr>
        <p:spPr>
          <a:xfrm>
            <a:off x="600074" y="2765533"/>
            <a:ext cx="79074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209" name="Shape 209"/>
        <p:cNvGrpSpPr/>
        <p:nvPr/>
      </p:nvGrpSpPr>
      <p:grpSpPr>
        <a:xfrm>
          <a:off x="0" y="0"/>
          <a:ext cx="0" cy="0"/>
          <a:chOff x="0" y="0"/>
          <a:chExt cx="0" cy="0"/>
        </a:xfrm>
      </p:grpSpPr>
      <p:pic>
        <p:nvPicPr>
          <p:cNvPr id="210" name="Google Shape;210;p29"/>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11" name="Google Shape;211;p29"/>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12" name="Google Shape;212;p29"/>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13" name="Google Shape;213;p29"/>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214" name="Google Shape;214;p29"/>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215" name="Google Shape;215;p29"/>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16" name="Google Shape;216;p29"/>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217" name="Google Shape;217;p29"/>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18" name="Google Shape;218;p29"/>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219" name="Google Shape;219;p29"/>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220" name="Google Shape;220;p29"/>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21" name="Google Shape;221;p29"/>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222" name="Google Shape;222;p29"/>
          <p:cNvSpPr/>
          <p:nvPr/>
        </p:nvSpPr>
        <p:spPr>
          <a:xfrm flipH="1">
            <a:off x="8705332" y="264975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23" name="Google Shape;223;p29"/>
          <p:cNvCxnSpPr/>
          <p:nvPr/>
        </p:nvCxnSpPr>
        <p:spPr>
          <a:xfrm rot="10800000">
            <a:off x="418349" y="2734320"/>
            <a:ext cx="0" cy="3544500"/>
          </a:xfrm>
          <a:prstGeom prst="straightConnector1">
            <a:avLst/>
          </a:prstGeom>
          <a:noFill/>
          <a:ln cap="flat" cmpd="sng" w="12700">
            <a:solidFill>
              <a:schemeClr val="lt1"/>
            </a:solidFill>
            <a:prstDash val="solid"/>
            <a:round/>
            <a:headEnd len="sm" w="sm" type="none"/>
            <a:tailEnd len="sm" w="sm" type="none"/>
          </a:ln>
        </p:spPr>
      </p:cxnSp>
      <p:sp>
        <p:nvSpPr>
          <p:cNvPr id="224" name="Google Shape;224;p29"/>
          <p:cNvSpPr/>
          <p:nvPr/>
        </p:nvSpPr>
        <p:spPr>
          <a:xfrm rot="-5400000">
            <a:off x="418349" y="2673492"/>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25" name="Google Shape;225;p29"/>
          <p:cNvCxnSpPr/>
          <p:nvPr/>
        </p:nvCxnSpPr>
        <p:spPr>
          <a:xfrm rot="10800000">
            <a:off x="479350" y="2673528"/>
            <a:ext cx="8201100" cy="0"/>
          </a:xfrm>
          <a:prstGeom prst="straightConnector1">
            <a:avLst/>
          </a:prstGeom>
          <a:noFill/>
          <a:ln cap="flat" cmpd="sng" w="12700">
            <a:solidFill>
              <a:schemeClr val="lt1"/>
            </a:solidFill>
            <a:prstDash val="solid"/>
            <a:round/>
            <a:headEnd len="sm" w="sm" type="none"/>
            <a:tailEnd len="sm" w="sm" type="none"/>
          </a:ln>
        </p:spPr>
      </p:cxnSp>
      <p:sp>
        <p:nvSpPr>
          <p:cNvPr id="226" name="Google Shape;226;p29"/>
          <p:cNvSpPr txBox="1"/>
          <p:nvPr>
            <p:ph type="title"/>
          </p:nvPr>
        </p:nvSpPr>
        <p:spPr>
          <a:xfrm>
            <a:off x="584938" y="770966"/>
            <a:ext cx="7932000" cy="1822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27" name="Google Shape;227;p29"/>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228" name="Google Shape;228;p29"/>
          <p:cNvSpPr txBox="1"/>
          <p:nvPr>
            <p:ph idx="1" type="body"/>
          </p:nvPr>
        </p:nvSpPr>
        <p:spPr>
          <a:xfrm>
            <a:off x="600074" y="2765533"/>
            <a:ext cx="79074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229" name="Shape 229"/>
        <p:cNvGrpSpPr/>
        <p:nvPr/>
      </p:nvGrpSpPr>
      <p:grpSpPr>
        <a:xfrm>
          <a:off x="0" y="0"/>
          <a:ext cx="0" cy="0"/>
          <a:chOff x="0" y="0"/>
          <a:chExt cx="0" cy="0"/>
        </a:xfrm>
      </p:grpSpPr>
      <p:pic>
        <p:nvPicPr>
          <p:cNvPr id="230" name="Google Shape;230;p30"/>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31" name="Google Shape;231;p30"/>
          <p:cNvSpPr/>
          <p:nvPr/>
        </p:nvSpPr>
        <p:spPr>
          <a:xfrm>
            <a:off x="0" y="6320547"/>
            <a:ext cx="9144000" cy="537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32" name="Google Shape;232;p30"/>
          <p:cNvPicPr preferRelativeResize="0"/>
          <p:nvPr/>
        </p:nvPicPr>
        <p:blipFill rotWithShape="1">
          <a:blip r:embed="rId3">
            <a:alphaModFix/>
          </a:blip>
          <a:srcRect b="0" l="0" r="0" t="0"/>
          <a:stretch/>
        </p:blipFill>
        <p:spPr>
          <a:xfrm>
            <a:off x="237744" y="6460580"/>
            <a:ext cx="276391" cy="220494"/>
          </a:xfrm>
          <a:prstGeom prst="rect">
            <a:avLst/>
          </a:prstGeom>
          <a:noFill/>
          <a:ln>
            <a:noFill/>
          </a:ln>
        </p:spPr>
      </p:pic>
      <p:cxnSp>
        <p:nvCxnSpPr>
          <p:cNvPr id="233" name="Google Shape;233;p30"/>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34" name="Google Shape;234;p30"/>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35" name="Google Shape;235;p30"/>
          <p:cNvSpPr txBox="1"/>
          <p:nvPr>
            <p:ph idx="1" type="body"/>
          </p:nvPr>
        </p:nvSpPr>
        <p:spPr>
          <a:xfrm>
            <a:off x="573740" y="3030398"/>
            <a:ext cx="6247200" cy="1783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6" name="Google Shape;236;p30"/>
          <p:cNvSpPr txBox="1"/>
          <p:nvPr>
            <p:ph type="title"/>
          </p:nvPr>
        </p:nvSpPr>
        <p:spPr>
          <a:xfrm>
            <a:off x="564637" y="1308847"/>
            <a:ext cx="6256200" cy="1701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237" name="Shape 237"/>
        <p:cNvGrpSpPr/>
        <p:nvPr/>
      </p:nvGrpSpPr>
      <p:grpSpPr>
        <a:xfrm>
          <a:off x="0" y="0"/>
          <a:ext cx="0" cy="0"/>
          <a:chOff x="0" y="0"/>
          <a:chExt cx="0" cy="0"/>
        </a:xfrm>
      </p:grpSpPr>
      <p:pic>
        <p:nvPicPr>
          <p:cNvPr id="238" name="Google Shape;238;p31"/>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39" name="Google Shape;239;p31"/>
          <p:cNvSpPr/>
          <p:nvPr/>
        </p:nvSpPr>
        <p:spPr>
          <a:xfrm>
            <a:off x="0" y="6320547"/>
            <a:ext cx="9144000" cy="537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0" name="Google Shape;240;p31"/>
          <p:cNvPicPr preferRelativeResize="0"/>
          <p:nvPr/>
        </p:nvPicPr>
        <p:blipFill rotWithShape="1">
          <a:blip r:embed="rId3">
            <a:alphaModFix/>
          </a:blip>
          <a:srcRect b="0" l="0" r="0" t="0"/>
          <a:stretch/>
        </p:blipFill>
        <p:spPr>
          <a:xfrm>
            <a:off x="237744" y="6460580"/>
            <a:ext cx="276391" cy="220494"/>
          </a:xfrm>
          <a:prstGeom prst="rect">
            <a:avLst/>
          </a:prstGeom>
          <a:noFill/>
          <a:ln>
            <a:noFill/>
          </a:ln>
        </p:spPr>
      </p:pic>
      <p:cxnSp>
        <p:nvCxnSpPr>
          <p:cNvPr id="241" name="Google Shape;241;p31"/>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42" name="Google Shape;242;p31"/>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43" name="Google Shape;243;p31"/>
          <p:cNvSpPr txBox="1"/>
          <p:nvPr>
            <p:ph idx="1" type="body"/>
          </p:nvPr>
        </p:nvSpPr>
        <p:spPr>
          <a:xfrm>
            <a:off x="573740" y="3030398"/>
            <a:ext cx="6247200" cy="1783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4" name="Google Shape;244;p31"/>
          <p:cNvSpPr txBox="1"/>
          <p:nvPr>
            <p:ph type="title"/>
          </p:nvPr>
        </p:nvSpPr>
        <p:spPr>
          <a:xfrm>
            <a:off x="564637" y="1308847"/>
            <a:ext cx="6256200" cy="1701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3" name="Shape 23"/>
        <p:cNvGrpSpPr/>
        <p:nvPr/>
      </p:nvGrpSpPr>
      <p:grpSpPr>
        <a:xfrm>
          <a:off x="0" y="0"/>
          <a:ext cx="0" cy="0"/>
          <a:chOff x="0" y="0"/>
          <a:chExt cx="0" cy="0"/>
        </a:xfrm>
      </p:grpSpPr>
      <p:sp>
        <p:nvSpPr>
          <p:cNvPr id="24" name="Google Shape;24;p14"/>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14"/>
          <p:cNvSpPr txBox="1"/>
          <p:nvPr>
            <p:ph idx="1" type="body"/>
          </p:nvPr>
        </p:nvSpPr>
        <p:spPr>
          <a:xfrm>
            <a:off x="609600" y="1470212"/>
            <a:ext cx="7907400" cy="4571700"/>
          </a:xfrm>
          <a:prstGeom prst="rect">
            <a:avLst/>
          </a:prstGeom>
          <a:noFill/>
          <a:ln>
            <a:noFill/>
          </a:ln>
        </p:spPr>
        <p:txBody>
          <a:bodyPr anchorCtr="0" anchor="t" bIns="91425" lIns="91425" spcFirstLastPara="1" rIns="91425" wrap="square" tIns="91425">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45" name="Shape 245"/>
        <p:cNvGrpSpPr/>
        <p:nvPr/>
      </p:nvGrpSpPr>
      <p:grpSpPr>
        <a:xfrm>
          <a:off x="0" y="0"/>
          <a:ext cx="0" cy="0"/>
          <a:chOff x="0" y="0"/>
          <a:chExt cx="0" cy="0"/>
        </a:xfrm>
      </p:grpSpPr>
      <p:pic>
        <p:nvPicPr>
          <p:cNvPr id="246" name="Google Shape;246;p32"/>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47" name="Google Shape;247;p32"/>
          <p:cNvSpPr/>
          <p:nvPr/>
        </p:nvSpPr>
        <p:spPr>
          <a:xfrm>
            <a:off x="0" y="6320547"/>
            <a:ext cx="9144000" cy="537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48" name="Google Shape;248;p32"/>
          <p:cNvPicPr preferRelativeResize="0"/>
          <p:nvPr/>
        </p:nvPicPr>
        <p:blipFill rotWithShape="1">
          <a:blip r:embed="rId3">
            <a:alphaModFix/>
          </a:blip>
          <a:srcRect b="0" l="0" r="0" t="0"/>
          <a:stretch/>
        </p:blipFill>
        <p:spPr>
          <a:xfrm>
            <a:off x="237744" y="6460580"/>
            <a:ext cx="276391" cy="220494"/>
          </a:xfrm>
          <a:prstGeom prst="rect">
            <a:avLst/>
          </a:prstGeom>
          <a:noFill/>
          <a:ln>
            <a:noFill/>
          </a:ln>
        </p:spPr>
      </p:pic>
      <p:cxnSp>
        <p:nvCxnSpPr>
          <p:cNvPr id="249" name="Google Shape;249;p32"/>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50" name="Google Shape;250;p32"/>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51" name="Google Shape;251;p32"/>
          <p:cNvSpPr txBox="1"/>
          <p:nvPr>
            <p:ph idx="1" type="body"/>
          </p:nvPr>
        </p:nvSpPr>
        <p:spPr>
          <a:xfrm>
            <a:off x="573740" y="3030398"/>
            <a:ext cx="6247200" cy="1783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52" name="Google Shape;252;p32"/>
          <p:cNvSpPr txBox="1"/>
          <p:nvPr>
            <p:ph type="title"/>
          </p:nvPr>
        </p:nvSpPr>
        <p:spPr>
          <a:xfrm>
            <a:off x="564637" y="1308847"/>
            <a:ext cx="6256200" cy="1701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4">
  <p:cSld name="Agenda Divider 4">
    <p:spTree>
      <p:nvGrpSpPr>
        <p:cNvPr id="253" name="Shape 253"/>
        <p:cNvGrpSpPr/>
        <p:nvPr/>
      </p:nvGrpSpPr>
      <p:grpSpPr>
        <a:xfrm>
          <a:off x="0" y="0"/>
          <a:ext cx="0" cy="0"/>
          <a:chOff x="0" y="0"/>
          <a:chExt cx="0" cy="0"/>
        </a:xfrm>
      </p:grpSpPr>
      <p:pic>
        <p:nvPicPr>
          <p:cNvPr id="254" name="Google Shape;254;p3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55" name="Google Shape;255;p33"/>
          <p:cNvSpPr/>
          <p:nvPr/>
        </p:nvSpPr>
        <p:spPr>
          <a:xfrm>
            <a:off x="0" y="6320547"/>
            <a:ext cx="9144000" cy="537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56" name="Google Shape;256;p33"/>
          <p:cNvPicPr preferRelativeResize="0"/>
          <p:nvPr/>
        </p:nvPicPr>
        <p:blipFill rotWithShape="1">
          <a:blip r:embed="rId3">
            <a:alphaModFix/>
          </a:blip>
          <a:srcRect b="0" l="0" r="0" t="0"/>
          <a:stretch/>
        </p:blipFill>
        <p:spPr>
          <a:xfrm>
            <a:off x="237744" y="6460580"/>
            <a:ext cx="276391" cy="220494"/>
          </a:xfrm>
          <a:prstGeom prst="rect">
            <a:avLst/>
          </a:prstGeom>
          <a:noFill/>
          <a:ln>
            <a:noFill/>
          </a:ln>
        </p:spPr>
      </p:pic>
      <p:cxnSp>
        <p:nvCxnSpPr>
          <p:cNvPr id="257" name="Google Shape;257;p33"/>
          <p:cNvCxnSpPr/>
          <p:nvPr/>
        </p:nvCxnSpPr>
        <p:spPr>
          <a:xfrm>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258" name="Google Shape;258;p33"/>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259" name="Google Shape;259;p33"/>
          <p:cNvSpPr txBox="1"/>
          <p:nvPr>
            <p:ph idx="1" type="body"/>
          </p:nvPr>
        </p:nvSpPr>
        <p:spPr>
          <a:xfrm>
            <a:off x="573740" y="3030398"/>
            <a:ext cx="6247200" cy="1783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0" name="Google Shape;260;p33"/>
          <p:cNvSpPr txBox="1"/>
          <p:nvPr>
            <p:ph type="title"/>
          </p:nvPr>
        </p:nvSpPr>
        <p:spPr>
          <a:xfrm>
            <a:off x="564637" y="1308847"/>
            <a:ext cx="6256200" cy="17016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61" name="Shape 261"/>
        <p:cNvGrpSpPr/>
        <p:nvPr/>
      </p:nvGrpSpPr>
      <p:grpSpPr>
        <a:xfrm>
          <a:off x="0" y="0"/>
          <a:ext cx="0" cy="0"/>
          <a:chOff x="0" y="0"/>
          <a:chExt cx="0" cy="0"/>
        </a:xfrm>
      </p:grpSpPr>
      <p:pic>
        <p:nvPicPr>
          <p:cNvPr id="262" name="Google Shape;262;p3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63" name="Google Shape;263;p34"/>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64" name="Google Shape;264;p34"/>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265" name="Google Shape;265;p34"/>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266" name="Google Shape;266;p34"/>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67" name="Google Shape;267;p34"/>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268" name="Google Shape;268;p34"/>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269" name="Google Shape;269;p34"/>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0" name="Google Shape;270;p34"/>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271" name="Google Shape;271;p34"/>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272" name="Google Shape;272;p34"/>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273" name="Google Shape;273;p34"/>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274" name="Google Shape;274;p34"/>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5" name="Google Shape;275;p34"/>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6" name="Google Shape;276;p34"/>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7" name="Google Shape;277;p34"/>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8" name="Google Shape;278;p34"/>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9" name="Google Shape;279;p34"/>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80" name="Google Shape;280;p34"/>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281" name="Google Shape;281;p34"/>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2" name="Google Shape;282;p34"/>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83" name="Shape 283"/>
        <p:cNvGrpSpPr/>
        <p:nvPr/>
      </p:nvGrpSpPr>
      <p:grpSpPr>
        <a:xfrm>
          <a:off x="0" y="0"/>
          <a:ext cx="0" cy="0"/>
          <a:chOff x="0" y="0"/>
          <a:chExt cx="0" cy="0"/>
        </a:xfrm>
      </p:grpSpPr>
      <p:pic>
        <p:nvPicPr>
          <p:cNvPr id="284" name="Google Shape;284;p35"/>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285" name="Google Shape;285;p35"/>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86" name="Google Shape;286;p35"/>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287" name="Google Shape;287;p35"/>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288" name="Google Shape;288;p35"/>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89" name="Google Shape;289;p35"/>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290" name="Google Shape;290;p35"/>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291" name="Google Shape;291;p35"/>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2" name="Google Shape;292;p35"/>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293" name="Google Shape;293;p35"/>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294" name="Google Shape;294;p35"/>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5" name="Google Shape;295;p35"/>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296" name="Google Shape;296;p35"/>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297" name="Google Shape;297;p35"/>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8" name="Google Shape;298;p35"/>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9" name="Google Shape;299;p35"/>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0" name="Google Shape;300;p35"/>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1" name="Google Shape;301;p35"/>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2" name="Google Shape;302;p35"/>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303" name="Google Shape;303;p35"/>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4" name="Google Shape;304;p35"/>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305" name="Shape 305"/>
        <p:cNvGrpSpPr/>
        <p:nvPr/>
      </p:nvGrpSpPr>
      <p:grpSpPr>
        <a:xfrm>
          <a:off x="0" y="0"/>
          <a:ext cx="0" cy="0"/>
          <a:chOff x="0" y="0"/>
          <a:chExt cx="0" cy="0"/>
        </a:xfrm>
      </p:grpSpPr>
      <p:pic>
        <p:nvPicPr>
          <p:cNvPr id="306" name="Google Shape;306;p36"/>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307" name="Google Shape;307;p36"/>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8" name="Google Shape;308;p36"/>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309" name="Google Shape;309;p36"/>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310" name="Google Shape;310;p36"/>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1" name="Google Shape;311;p36"/>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312" name="Google Shape;312;p36"/>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313" name="Google Shape;313;p36"/>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4" name="Google Shape;314;p36"/>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315" name="Google Shape;315;p36"/>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316" name="Google Shape;316;p36"/>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7" name="Google Shape;317;p36"/>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318" name="Google Shape;318;p36"/>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319" name="Google Shape;319;p36"/>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20" name="Google Shape;320;p36"/>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1" name="Google Shape;321;p36"/>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2" name="Google Shape;322;p36"/>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3" name="Google Shape;323;p36"/>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4" name="Google Shape;324;p36"/>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325" name="Google Shape;325;p36"/>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6" name="Google Shape;326;p36"/>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327" name="Shape 327"/>
        <p:cNvGrpSpPr/>
        <p:nvPr/>
      </p:nvGrpSpPr>
      <p:grpSpPr>
        <a:xfrm>
          <a:off x="0" y="0"/>
          <a:ext cx="0" cy="0"/>
          <a:chOff x="0" y="0"/>
          <a:chExt cx="0" cy="0"/>
        </a:xfrm>
      </p:grpSpPr>
      <p:pic>
        <p:nvPicPr>
          <p:cNvPr id="328" name="Google Shape;328;p37"/>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329" name="Google Shape;329;p37"/>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0" name="Google Shape;330;p37"/>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331" name="Google Shape;331;p37"/>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332" name="Google Shape;332;p37"/>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3" name="Google Shape;333;p37"/>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334" name="Google Shape;334;p37"/>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335" name="Google Shape;335;p37"/>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6" name="Google Shape;336;p37"/>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337" name="Google Shape;337;p37"/>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338" name="Google Shape;338;p37"/>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9" name="Google Shape;339;p37"/>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340" name="Google Shape;340;p37"/>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341" name="Google Shape;341;p37"/>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42" name="Google Shape;342;p37"/>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3" name="Google Shape;343;p37"/>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4" name="Google Shape;344;p37"/>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5" name="Google Shape;345;p37"/>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6" name="Google Shape;346;p37"/>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347" name="Google Shape;347;p37"/>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8" name="Google Shape;348;p37"/>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49" name="Shape 349"/>
        <p:cNvGrpSpPr/>
        <p:nvPr/>
      </p:nvGrpSpPr>
      <p:grpSpPr>
        <a:xfrm>
          <a:off x="0" y="0"/>
          <a:ext cx="0" cy="0"/>
          <a:chOff x="0" y="0"/>
          <a:chExt cx="0" cy="0"/>
        </a:xfrm>
      </p:grpSpPr>
      <p:pic>
        <p:nvPicPr>
          <p:cNvPr id="350" name="Google Shape;350;p38"/>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351" name="Google Shape;351;p38"/>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52" name="Google Shape;352;p38"/>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353" name="Google Shape;353;p38"/>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354" name="Google Shape;354;p38"/>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55" name="Google Shape;355;p38"/>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356" name="Google Shape;356;p38"/>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357" name="Google Shape;357;p38"/>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58" name="Google Shape;358;p38"/>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359" name="Google Shape;359;p38"/>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360" name="Google Shape;360;p38"/>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61" name="Google Shape;361;p38"/>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362" name="Google Shape;362;p38"/>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363" name="Google Shape;363;p38"/>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4" name="Google Shape;364;p38"/>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5" name="Google Shape;365;p38"/>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6" name="Google Shape;366;p38"/>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7" name="Google Shape;367;p38"/>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68" name="Google Shape;368;p38"/>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369" name="Google Shape;369;p38"/>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p38"/>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71" name="Shape 371"/>
        <p:cNvGrpSpPr/>
        <p:nvPr/>
      </p:nvGrpSpPr>
      <p:grpSpPr>
        <a:xfrm>
          <a:off x="0" y="0"/>
          <a:ext cx="0" cy="0"/>
          <a:chOff x="0" y="0"/>
          <a:chExt cx="0" cy="0"/>
        </a:xfrm>
      </p:grpSpPr>
      <p:pic>
        <p:nvPicPr>
          <p:cNvPr id="372" name="Google Shape;372;p39"/>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373" name="Google Shape;373;p39"/>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74" name="Google Shape;374;p39"/>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375" name="Google Shape;375;p39"/>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376" name="Google Shape;376;p39"/>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77" name="Google Shape;377;p39"/>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378" name="Google Shape;378;p39"/>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379" name="Google Shape;379;p39"/>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0" name="Google Shape;380;p39"/>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381" name="Google Shape;381;p39"/>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382" name="Google Shape;382;p39"/>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83" name="Google Shape;383;p39"/>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384" name="Google Shape;384;p39"/>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385" name="Google Shape;385;p39"/>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6" name="Google Shape;386;p39"/>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7" name="Google Shape;387;p39"/>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8" name="Google Shape;388;p39"/>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9" name="Google Shape;389;p39"/>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0" name="Google Shape;390;p39"/>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391" name="Google Shape;391;p39"/>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2" name="Google Shape;392;p39"/>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93" name="Shape 393"/>
        <p:cNvGrpSpPr/>
        <p:nvPr/>
      </p:nvGrpSpPr>
      <p:grpSpPr>
        <a:xfrm>
          <a:off x="0" y="0"/>
          <a:ext cx="0" cy="0"/>
          <a:chOff x="0" y="0"/>
          <a:chExt cx="0" cy="0"/>
        </a:xfrm>
      </p:grpSpPr>
      <p:pic>
        <p:nvPicPr>
          <p:cNvPr id="394" name="Google Shape;394;p40"/>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395" name="Google Shape;395;p40"/>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96" name="Google Shape;396;p40"/>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397" name="Google Shape;397;p40"/>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398" name="Google Shape;398;p40"/>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99" name="Google Shape;399;p40"/>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400" name="Google Shape;400;p40"/>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401" name="Google Shape;401;p40"/>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2" name="Google Shape;402;p40"/>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403" name="Google Shape;403;p40"/>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404" name="Google Shape;404;p40"/>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05" name="Google Shape;405;p40"/>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406" name="Google Shape;406;p40"/>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407" name="Google Shape;407;p40"/>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08" name="Google Shape;408;p40"/>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9" name="Google Shape;409;p40"/>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0" name="Google Shape;410;p40"/>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1" name="Google Shape;411;p40"/>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2" name="Google Shape;412;p40"/>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413" name="Google Shape;413;p40"/>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4" name="Google Shape;414;p40"/>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415" name="Shape 415"/>
        <p:cNvGrpSpPr/>
        <p:nvPr/>
      </p:nvGrpSpPr>
      <p:grpSpPr>
        <a:xfrm>
          <a:off x="0" y="0"/>
          <a:ext cx="0" cy="0"/>
          <a:chOff x="0" y="0"/>
          <a:chExt cx="0" cy="0"/>
        </a:xfrm>
      </p:grpSpPr>
      <p:pic>
        <p:nvPicPr>
          <p:cNvPr id="416" name="Google Shape;416;p41"/>
          <p:cNvPicPr preferRelativeResize="0"/>
          <p:nvPr/>
        </p:nvPicPr>
        <p:blipFill rotWithShape="1">
          <a:blip r:embed="rId2">
            <a:alphaModFix/>
          </a:blip>
          <a:srcRect b="0" l="0" r="0" t="0"/>
          <a:stretch/>
        </p:blipFill>
        <p:spPr>
          <a:xfrm>
            <a:off x="-2" y="-1"/>
            <a:ext cx="6858000" cy="5143500"/>
          </a:xfrm>
          <a:prstGeom prst="rect">
            <a:avLst/>
          </a:prstGeom>
          <a:noFill/>
          <a:ln>
            <a:noFill/>
          </a:ln>
        </p:spPr>
      </p:pic>
      <p:sp>
        <p:nvSpPr>
          <p:cNvPr id="417" name="Google Shape;417;p41"/>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8" name="Google Shape;418;p41"/>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419" name="Google Shape;419;p41"/>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420" name="Google Shape;420;p41"/>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21" name="Google Shape;421;p41"/>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422" name="Google Shape;422;p41"/>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423" name="Google Shape;423;p41"/>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24" name="Google Shape;424;p41"/>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425" name="Google Shape;425;p41"/>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426" name="Google Shape;426;p41"/>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27" name="Google Shape;427;p41"/>
          <p:cNvSpPr/>
          <p:nvPr>
            <p:ph idx="2" type="pic"/>
          </p:nvPr>
        </p:nvSpPr>
        <p:spPr>
          <a:xfrm>
            <a:off x="663390" y="1138234"/>
            <a:ext cx="1290900" cy="1290900"/>
          </a:xfrm>
          <a:prstGeom prst="flowChartConnector">
            <a:avLst/>
          </a:prstGeom>
          <a:noFill/>
          <a:ln cap="flat" cmpd="sng" w="57150">
            <a:solidFill>
              <a:schemeClr val="lt1"/>
            </a:solidFill>
            <a:prstDash val="solid"/>
            <a:round/>
            <a:headEnd len="sm" w="sm" type="none"/>
            <a:tailEnd len="sm" w="sm" type="none"/>
          </a:ln>
        </p:spPr>
      </p:sp>
      <p:sp>
        <p:nvSpPr>
          <p:cNvPr id="428" name="Google Shape;428;p41"/>
          <p:cNvSpPr/>
          <p:nvPr>
            <p:ph idx="3" type="pic"/>
          </p:nvPr>
        </p:nvSpPr>
        <p:spPr>
          <a:xfrm>
            <a:off x="663390" y="2949104"/>
            <a:ext cx="1290900" cy="1290900"/>
          </a:xfrm>
          <a:prstGeom prst="flowChartConnector">
            <a:avLst/>
          </a:prstGeom>
          <a:noFill/>
          <a:ln cap="flat" cmpd="sng" w="57150">
            <a:solidFill>
              <a:schemeClr val="lt1"/>
            </a:solidFill>
            <a:prstDash val="solid"/>
            <a:round/>
            <a:headEnd len="sm" w="sm" type="none"/>
            <a:tailEnd len="sm" w="sm" type="none"/>
          </a:ln>
        </p:spPr>
      </p:sp>
      <p:sp>
        <p:nvSpPr>
          <p:cNvPr id="429" name="Google Shape;429;p41"/>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0" name="Google Shape;430;p41"/>
          <p:cNvSpPr txBox="1"/>
          <p:nvPr>
            <p:ph idx="1" type="body"/>
          </p:nvPr>
        </p:nvSpPr>
        <p:spPr>
          <a:xfrm>
            <a:off x="2170502" y="1189268"/>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1" name="Google Shape;431;p41"/>
          <p:cNvSpPr txBox="1"/>
          <p:nvPr>
            <p:ph idx="4" type="body"/>
          </p:nvPr>
        </p:nvSpPr>
        <p:spPr>
          <a:xfrm>
            <a:off x="2170502" y="300013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2" name="Google Shape;432;p41"/>
          <p:cNvSpPr txBox="1"/>
          <p:nvPr>
            <p:ph idx="5" type="body"/>
          </p:nvPr>
        </p:nvSpPr>
        <p:spPr>
          <a:xfrm>
            <a:off x="2170502" y="1602729"/>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3" name="Google Shape;433;p41"/>
          <p:cNvSpPr txBox="1"/>
          <p:nvPr>
            <p:ph idx="6" type="body"/>
          </p:nvPr>
        </p:nvSpPr>
        <p:spPr>
          <a:xfrm>
            <a:off x="2170502" y="3404632"/>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4" name="Google Shape;434;p41"/>
          <p:cNvSpPr/>
          <p:nvPr>
            <p:ph idx="7" type="pic"/>
          </p:nvPr>
        </p:nvSpPr>
        <p:spPr>
          <a:xfrm>
            <a:off x="663390" y="4758343"/>
            <a:ext cx="1290900" cy="1290900"/>
          </a:xfrm>
          <a:prstGeom prst="flowChartConnector">
            <a:avLst/>
          </a:prstGeom>
          <a:noFill/>
          <a:ln cap="flat" cmpd="sng" w="57150">
            <a:solidFill>
              <a:schemeClr val="lt1"/>
            </a:solidFill>
            <a:prstDash val="solid"/>
            <a:round/>
            <a:headEnd len="sm" w="sm" type="none"/>
            <a:tailEnd len="sm" w="sm" type="none"/>
          </a:ln>
        </p:spPr>
      </p:sp>
      <p:sp>
        <p:nvSpPr>
          <p:cNvPr id="435" name="Google Shape;435;p41"/>
          <p:cNvSpPr txBox="1"/>
          <p:nvPr>
            <p:ph idx="8" type="body"/>
          </p:nvPr>
        </p:nvSpPr>
        <p:spPr>
          <a:xfrm>
            <a:off x="2170502" y="4809386"/>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6" name="Google Shape;436;p41"/>
          <p:cNvSpPr txBox="1"/>
          <p:nvPr>
            <p:ph idx="9" type="body"/>
          </p:nvPr>
        </p:nvSpPr>
        <p:spPr>
          <a:xfrm>
            <a:off x="2170502" y="5213883"/>
            <a:ext cx="5341800" cy="822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26" name="Shape 26"/>
        <p:cNvGrpSpPr/>
        <p:nvPr/>
      </p:nvGrpSpPr>
      <p:grpSpPr>
        <a:xfrm>
          <a:off x="0" y="0"/>
          <a:ext cx="0" cy="0"/>
          <a:chOff x="0" y="0"/>
          <a:chExt cx="0" cy="0"/>
        </a:xfrm>
      </p:grpSpPr>
      <p:sp>
        <p:nvSpPr>
          <p:cNvPr id="27" name="Google Shape;27;p15"/>
          <p:cNvSpPr txBox="1"/>
          <p:nvPr>
            <p:ph type="title"/>
          </p:nvPr>
        </p:nvSpPr>
        <p:spPr>
          <a:xfrm>
            <a:off x="610726" y="0"/>
            <a:ext cx="7744800" cy="2533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15"/>
          <p:cNvSpPr txBox="1"/>
          <p:nvPr>
            <p:ph idx="1" type="body"/>
          </p:nvPr>
        </p:nvSpPr>
        <p:spPr>
          <a:xfrm>
            <a:off x="610726" y="3562904"/>
            <a:ext cx="7744800" cy="716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15"/>
          <p:cNvSpPr txBox="1"/>
          <p:nvPr>
            <p:ph idx="2" type="body"/>
          </p:nvPr>
        </p:nvSpPr>
        <p:spPr>
          <a:xfrm>
            <a:off x="610726" y="4252817"/>
            <a:ext cx="7744800" cy="273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5"/>
          <p:cNvSpPr txBox="1"/>
          <p:nvPr>
            <p:ph idx="3" type="body"/>
          </p:nvPr>
        </p:nvSpPr>
        <p:spPr>
          <a:xfrm>
            <a:off x="610726" y="4553317"/>
            <a:ext cx="7744800" cy="403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31" name="Google Shape;31;p15"/>
          <p:cNvPicPr preferRelativeResize="0"/>
          <p:nvPr/>
        </p:nvPicPr>
        <p:blipFill rotWithShape="1">
          <a:blip r:embed="rId2">
            <a:alphaModFix/>
          </a:blip>
          <a:srcRect b="0" l="0" r="0" t="0"/>
          <a:stretch/>
        </p:blipFill>
        <p:spPr>
          <a:xfrm>
            <a:off x="636999" y="5507609"/>
            <a:ext cx="892370" cy="711900"/>
          </a:xfrm>
          <a:prstGeom prst="rect">
            <a:avLst/>
          </a:prstGeom>
          <a:noFill/>
          <a:ln>
            <a:noFill/>
          </a:ln>
        </p:spPr>
      </p:pic>
      <p:sp>
        <p:nvSpPr>
          <p:cNvPr id="32" name="Google Shape;32;p15"/>
          <p:cNvSpPr txBox="1"/>
          <p:nvPr>
            <p:ph idx="4" type="body"/>
          </p:nvPr>
        </p:nvSpPr>
        <p:spPr>
          <a:xfrm>
            <a:off x="610726" y="2854692"/>
            <a:ext cx="7744800" cy="716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437" name="Shape 437"/>
        <p:cNvGrpSpPr/>
        <p:nvPr/>
      </p:nvGrpSpPr>
      <p:grpSpPr>
        <a:xfrm>
          <a:off x="0" y="0"/>
          <a:ext cx="0" cy="0"/>
          <a:chOff x="0" y="0"/>
          <a:chExt cx="0" cy="0"/>
        </a:xfrm>
      </p:grpSpPr>
      <p:pic>
        <p:nvPicPr>
          <p:cNvPr id="438" name="Google Shape;438;p42"/>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439" name="Google Shape;439;p42"/>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440" name="Google Shape;440;p42"/>
          <p:cNvSpPr/>
          <p:nvPr>
            <p:ph idx="2"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441" name="Google Shape;441;p42"/>
          <p:cNvSpPr/>
          <p:nvPr>
            <p:ph idx="3"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442" name="Google Shape;442;p42"/>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3" name="Google Shape;443;p42"/>
          <p:cNvSpPr txBox="1"/>
          <p:nvPr>
            <p:ph idx="4"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4" name="Google Shape;444;p42"/>
          <p:cNvSpPr txBox="1"/>
          <p:nvPr>
            <p:ph idx="5"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5" name="Google Shape;445;p42"/>
          <p:cNvSpPr txBox="1"/>
          <p:nvPr>
            <p:ph idx="6"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6" name="Google Shape;446;p42"/>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7" name="Google Shape;447;p42"/>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48" name="Google Shape;448;p42"/>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449" name="Google Shape;449;p42"/>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450" name="Google Shape;450;p42"/>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51" name="Google Shape;451;p42"/>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452" name="Google Shape;452;p42"/>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53" name="Google Shape;453;p42"/>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454" name="Google Shape;454;p42"/>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55" name="Google Shape;455;p42"/>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456" name="Google Shape;456;p42"/>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7" name="Google Shape;457;p42"/>
          <p:cNvSpPr/>
          <p:nvPr>
            <p:ph idx="7"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
        <p:nvSpPr>
          <p:cNvPr id="458" name="Google Shape;458;p42"/>
          <p:cNvSpPr txBox="1"/>
          <p:nvPr>
            <p:ph idx="8"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9" name="Google Shape;459;p42"/>
          <p:cNvSpPr txBox="1"/>
          <p:nvPr>
            <p:ph idx="9"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60" name="Shape 460"/>
        <p:cNvGrpSpPr/>
        <p:nvPr/>
      </p:nvGrpSpPr>
      <p:grpSpPr>
        <a:xfrm>
          <a:off x="0" y="0"/>
          <a:ext cx="0" cy="0"/>
          <a:chOff x="0" y="0"/>
          <a:chExt cx="0" cy="0"/>
        </a:xfrm>
      </p:grpSpPr>
      <p:pic>
        <p:nvPicPr>
          <p:cNvPr id="461" name="Google Shape;461;p43"/>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462" name="Google Shape;462;p43"/>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463" name="Google Shape;463;p43"/>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64" name="Google Shape;464;p43"/>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65" name="Google Shape;465;p43"/>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466" name="Google Shape;466;p43"/>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467" name="Google Shape;467;p43"/>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68" name="Google Shape;468;p43"/>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469" name="Google Shape;469;p43"/>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70" name="Google Shape;470;p43"/>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471" name="Google Shape;471;p43"/>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72" name="Google Shape;472;p43"/>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473" name="Google Shape;473;p43"/>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4" name="Google Shape;474;p43"/>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5" name="Google Shape;475;p43"/>
          <p:cNvSpPr txBox="1"/>
          <p:nvPr>
            <p:ph idx="2"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6" name="Google Shape;476;p43"/>
          <p:cNvSpPr txBox="1"/>
          <p:nvPr>
            <p:ph idx="3"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7" name="Google Shape;477;p43"/>
          <p:cNvSpPr txBox="1"/>
          <p:nvPr>
            <p:ph idx="4"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8" name="Google Shape;478;p43"/>
          <p:cNvSpPr txBox="1"/>
          <p:nvPr>
            <p:ph idx="5"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9" name="Google Shape;479;p43"/>
          <p:cNvSpPr txBox="1"/>
          <p:nvPr>
            <p:ph idx="6"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0" name="Google Shape;480;p43"/>
          <p:cNvSpPr/>
          <p:nvPr>
            <p:ph idx="7"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481" name="Google Shape;481;p43"/>
          <p:cNvSpPr/>
          <p:nvPr>
            <p:ph idx="8"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482" name="Google Shape;482;p43"/>
          <p:cNvSpPr/>
          <p:nvPr>
            <p:ph idx="9"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83" name="Shape 483"/>
        <p:cNvGrpSpPr/>
        <p:nvPr/>
      </p:nvGrpSpPr>
      <p:grpSpPr>
        <a:xfrm>
          <a:off x="0" y="0"/>
          <a:ext cx="0" cy="0"/>
          <a:chOff x="0" y="0"/>
          <a:chExt cx="0" cy="0"/>
        </a:xfrm>
      </p:grpSpPr>
      <p:pic>
        <p:nvPicPr>
          <p:cNvPr id="484" name="Google Shape;484;p44"/>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485" name="Google Shape;485;p44"/>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486" name="Google Shape;486;p44"/>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87" name="Google Shape;487;p44"/>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88" name="Google Shape;488;p44"/>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489" name="Google Shape;489;p44"/>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490" name="Google Shape;490;p44"/>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91" name="Google Shape;491;p44"/>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492" name="Google Shape;492;p44"/>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93" name="Google Shape;493;p44"/>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494" name="Google Shape;494;p44"/>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5" name="Google Shape;495;p44"/>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496" name="Google Shape;496;p44"/>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7" name="Google Shape;497;p44"/>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8" name="Google Shape;498;p44"/>
          <p:cNvSpPr txBox="1"/>
          <p:nvPr>
            <p:ph idx="2"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9" name="Google Shape;499;p44"/>
          <p:cNvSpPr txBox="1"/>
          <p:nvPr>
            <p:ph idx="3"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0" name="Google Shape;500;p44"/>
          <p:cNvSpPr txBox="1"/>
          <p:nvPr>
            <p:ph idx="4"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1" name="Google Shape;501;p44"/>
          <p:cNvSpPr txBox="1"/>
          <p:nvPr>
            <p:ph idx="5"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2" name="Google Shape;502;p44"/>
          <p:cNvSpPr txBox="1"/>
          <p:nvPr>
            <p:ph idx="6"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3" name="Google Shape;503;p44"/>
          <p:cNvSpPr/>
          <p:nvPr>
            <p:ph idx="7"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504" name="Google Shape;504;p44"/>
          <p:cNvSpPr/>
          <p:nvPr>
            <p:ph idx="8"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505" name="Google Shape;505;p44"/>
          <p:cNvSpPr/>
          <p:nvPr>
            <p:ph idx="9"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506" name="Shape 506"/>
        <p:cNvGrpSpPr/>
        <p:nvPr/>
      </p:nvGrpSpPr>
      <p:grpSpPr>
        <a:xfrm>
          <a:off x="0" y="0"/>
          <a:ext cx="0" cy="0"/>
          <a:chOff x="0" y="0"/>
          <a:chExt cx="0" cy="0"/>
        </a:xfrm>
      </p:grpSpPr>
      <p:pic>
        <p:nvPicPr>
          <p:cNvPr id="507" name="Google Shape;507;p45"/>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508" name="Google Shape;508;p45"/>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509" name="Google Shape;509;p45"/>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0" name="Google Shape;510;p45"/>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11" name="Google Shape;511;p45"/>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512" name="Google Shape;512;p45"/>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513" name="Google Shape;513;p45"/>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14" name="Google Shape;514;p45"/>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515" name="Google Shape;515;p45"/>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16" name="Google Shape;516;p45"/>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517" name="Google Shape;517;p45"/>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8" name="Google Shape;518;p45"/>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519" name="Google Shape;519;p45"/>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0" name="Google Shape;520;p45"/>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1" name="Google Shape;521;p45"/>
          <p:cNvSpPr txBox="1"/>
          <p:nvPr>
            <p:ph idx="2"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2" name="Google Shape;522;p45"/>
          <p:cNvSpPr txBox="1"/>
          <p:nvPr>
            <p:ph idx="3"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3" name="Google Shape;523;p45"/>
          <p:cNvSpPr txBox="1"/>
          <p:nvPr>
            <p:ph idx="4"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4" name="Google Shape;524;p45"/>
          <p:cNvSpPr txBox="1"/>
          <p:nvPr>
            <p:ph idx="5"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5" name="Google Shape;525;p45"/>
          <p:cNvSpPr txBox="1"/>
          <p:nvPr>
            <p:ph idx="6"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6" name="Google Shape;526;p45"/>
          <p:cNvSpPr/>
          <p:nvPr>
            <p:ph idx="7"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527" name="Google Shape;527;p45"/>
          <p:cNvSpPr/>
          <p:nvPr>
            <p:ph idx="8"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528" name="Google Shape;528;p45"/>
          <p:cNvSpPr/>
          <p:nvPr>
            <p:ph idx="9"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529" name="Shape 529"/>
        <p:cNvGrpSpPr/>
        <p:nvPr/>
      </p:nvGrpSpPr>
      <p:grpSpPr>
        <a:xfrm>
          <a:off x="0" y="0"/>
          <a:ext cx="0" cy="0"/>
          <a:chOff x="0" y="0"/>
          <a:chExt cx="0" cy="0"/>
        </a:xfrm>
      </p:grpSpPr>
      <p:pic>
        <p:nvPicPr>
          <p:cNvPr id="530" name="Google Shape;530;p46"/>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531" name="Google Shape;531;p46"/>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532" name="Google Shape;532;p46"/>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33" name="Google Shape;533;p46"/>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34" name="Google Shape;534;p46"/>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535" name="Google Shape;535;p46"/>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536" name="Google Shape;536;p46"/>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37" name="Google Shape;537;p46"/>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538" name="Google Shape;538;p46"/>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39" name="Google Shape;539;p46"/>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540" name="Google Shape;540;p46"/>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41" name="Google Shape;541;p46"/>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542" name="Google Shape;542;p46"/>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3" name="Google Shape;543;p46"/>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4" name="Google Shape;544;p46"/>
          <p:cNvSpPr txBox="1"/>
          <p:nvPr>
            <p:ph idx="2"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5" name="Google Shape;545;p46"/>
          <p:cNvSpPr txBox="1"/>
          <p:nvPr>
            <p:ph idx="3"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6" name="Google Shape;546;p46"/>
          <p:cNvSpPr txBox="1"/>
          <p:nvPr>
            <p:ph idx="4"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7" name="Google Shape;547;p46"/>
          <p:cNvSpPr txBox="1"/>
          <p:nvPr>
            <p:ph idx="5"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8" name="Google Shape;548;p46"/>
          <p:cNvSpPr txBox="1"/>
          <p:nvPr>
            <p:ph idx="6"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9" name="Google Shape;549;p46"/>
          <p:cNvSpPr/>
          <p:nvPr>
            <p:ph idx="7"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550" name="Google Shape;550;p46"/>
          <p:cNvSpPr/>
          <p:nvPr>
            <p:ph idx="8"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551" name="Google Shape;551;p46"/>
          <p:cNvSpPr/>
          <p:nvPr>
            <p:ph idx="9"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52" name="Shape 552"/>
        <p:cNvGrpSpPr/>
        <p:nvPr/>
      </p:nvGrpSpPr>
      <p:grpSpPr>
        <a:xfrm>
          <a:off x="0" y="0"/>
          <a:ext cx="0" cy="0"/>
          <a:chOff x="0" y="0"/>
          <a:chExt cx="0" cy="0"/>
        </a:xfrm>
      </p:grpSpPr>
      <p:pic>
        <p:nvPicPr>
          <p:cNvPr id="553" name="Google Shape;553;p47"/>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554" name="Google Shape;554;p47"/>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555" name="Google Shape;555;p47"/>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56" name="Google Shape;556;p47"/>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57" name="Google Shape;557;p47"/>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558" name="Google Shape;558;p47"/>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559" name="Google Shape;559;p47"/>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60" name="Google Shape;560;p47"/>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561" name="Google Shape;561;p47"/>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62" name="Google Shape;562;p47"/>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563" name="Google Shape;563;p47"/>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64" name="Google Shape;564;p47"/>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565" name="Google Shape;565;p47"/>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6" name="Google Shape;566;p47"/>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7" name="Google Shape;567;p47"/>
          <p:cNvSpPr txBox="1"/>
          <p:nvPr>
            <p:ph idx="2"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8" name="Google Shape;568;p47"/>
          <p:cNvSpPr txBox="1"/>
          <p:nvPr>
            <p:ph idx="3"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9" name="Google Shape;569;p47"/>
          <p:cNvSpPr txBox="1"/>
          <p:nvPr>
            <p:ph idx="4"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0" name="Google Shape;570;p47"/>
          <p:cNvSpPr txBox="1"/>
          <p:nvPr>
            <p:ph idx="5"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1" name="Google Shape;571;p47"/>
          <p:cNvSpPr txBox="1"/>
          <p:nvPr>
            <p:ph idx="6"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2" name="Google Shape;572;p47"/>
          <p:cNvSpPr/>
          <p:nvPr>
            <p:ph idx="7"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573" name="Google Shape;573;p47"/>
          <p:cNvSpPr/>
          <p:nvPr>
            <p:ph idx="8"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574" name="Google Shape;574;p47"/>
          <p:cNvSpPr/>
          <p:nvPr>
            <p:ph idx="9"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75" name="Shape 575"/>
        <p:cNvGrpSpPr/>
        <p:nvPr/>
      </p:nvGrpSpPr>
      <p:grpSpPr>
        <a:xfrm>
          <a:off x="0" y="0"/>
          <a:ext cx="0" cy="0"/>
          <a:chOff x="0" y="0"/>
          <a:chExt cx="0" cy="0"/>
        </a:xfrm>
      </p:grpSpPr>
      <p:pic>
        <p:nvPicPr>
          <p:cNvPr id="576" name="Google Shape;576;p48"/>
          <p:cNvPicPr preferRelativeResize="0"/>
          <p:nvPr/>
        </p:nvPicPr>
        <p:blipFill rotWithShape="1">
          <a:blip r:embed="rId2">
            <a:alphaModFix/>
          </a:blip>
          <a:srcRect b="0" l="0" r="0" t="0"/>
          <a:stretch/>
        </p:blipFill>
        <p:spPr>
          <a:xfrm>
            <a:off x="0" y="0"/>
            <a:ext cx="6858000" cy="5143500"/>
          </a:xfrm>
          <a:prstGeom prst="rect">
            <a:avLst/>
          </a:prstGeom>
          <a:noFill/>
          <a:ln>
            <a:noFill/>
          </a:ln>
        </p:spPr>
      </p:pic>
      <p:pic>
        <p:nvPicPr>
          <p:cNvPr id="577" name="Google Shape;577;p48"/>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578" name="Google Shape;578;p48"/>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79" name="Google Shape;579;p48"/>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80" name="Google Shape;580;p48"/>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581" name="Google Shape;581;p48"/>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582" name="Google Shape;582;p48"/>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83" name="Google Shape;583;p48"/>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584" name="Google Shape;584;p48"/>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585" name="Google Shape;585;p48"/>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586" name="Google Shape;586;p48"/>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587" name="Google Shape;587;p48"/>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588" name="Google Shape;588;p48"/>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48"/>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0" name="Google Shape;590;p48"/>
          <p:cNvSpPr txBox="1"/>
          <p:nvPr>
            <p:ph idx="2"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1" name="Google Shape;591;p48"/>
          <p:cNvSpPr txBox="1"/>
          <p:nvPr>
            <p:ph idx="3"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2" name="Google Shape;592;p48"/>
          <p:cNvSpPr txBox="1"/>
          <p:nvPr>
            <p:ph idx="4"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3" name="Google Shape;593;p48"/>
          <p:cNvSpPr txBox="1"/>
          <p:nvPr>
            <p:ph idx="5"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4" name="Google Shape;594;p48"/>
          <p:cNvSpPr txBox="1"/>
          <p:nvPr>
            <p:ph idx="6"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5" name="Google Shape;595;p48"/>
          <p:cNvSpPr/>
          <p:nvPr>
            <p:ph idx="7"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596" name="Google Shape;596;p48"/>
          <p:cNvSpPr/>
          <p:nvPr>
            <p:ph idx="8"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597" name="Google Shape;597;p48"/>
          <p:cNvSpPr/>
          <p:nvPr>
            <p:ph idx="9"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98" name="Shape 598"/>
        <p:cNvGrpSpPr/>
        <p:nvPr/>
      </p:nvGrpSpPr>
      <p:grpSpPr>
        <a:xfrm>
          <a:off x="0" y="0"/>
          <a:ext cx="0" cy="0"/>
          <a:chOff x="0" y="0"/>
          <a:chExt cx="0" cy="0"/>
        </a:xfrm>
      </p:grpSpPr>
      <p:pic>
        <p:nvPicPr>
          <p:cNvPr id="599" name="Google Shape;599;p49"/>
          <p:cNvPicPr preferRelativeResize="0"/>
          <p:nvPr/>
        </p:nvPicPr>
        <p:blipFill rotWithShape="1">
          <a:blip r:embed="rId2">
            <a:alphaModFix/>
          </a:blip>
          <a:srcRect b="0" l="0" r="0" t="0"/>
          <a:stretch/>
        </p:blipFill>
        <p:spPr>
          <a:xfrm>
            <a:off x="-2" y="-1"/>
            <a:ext cx="6858000" cy="5143500"/>
          </a:xfrm>
          <a:prstGeom prst="rect">
            <a:avLst/>
          </a:prstGeom>
          <a:noFill/>
          <a:ln>
            <a:noFill/>
          </a:ln>
        </p:spPr>
      </p:pic>
      <p:pic>
        <p:nvPicPr>
          <p:cNvPr id="600" name="Google Shape;600;p49"/>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601" name="Google Shape;601;p49"/>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02" name="Google Shape;602;p49"/>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03" name="Google Shape;603;p49"/>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604" name="Google Shape;604;p49"/>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605" name="Google Shape;605;p49"/>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06" name="Google Shape;606;p49"/>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sp>
        <p:nvSpPr>
          <p:cNvPr id="607" name="Google Shape;607;p49"/>
          <p:cNvSpPr/>
          <p:nvPr/>
        </p:nvSpPr>
        <p:spPr>
          <a:xfrm flipH="1">
            <a:off x="8705332" y="1848862"/>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08" name="Google Shape;608;p49"/>
          <p:cNvCxnSpPr/>
          <p:nvPr/>
        </p:nvCxnSpPr>
        <p:spPr>
          <a:xfrm rot="10800000">
            <a:off x="418349" y="1933525"/>
            <a:ext cx="0" cy="4337100"/>
          </a:xfrm>
          <a:prstGeom prst="straightConnector1">
            <a:avLst/>
          </a:prstGeom>
          <a:noFill/>
          <a:ln cap="flat" cmpd="sng" w="12700">
            <a:solidFill>
              <a:schemeClr val="lt1"/>
            </a:solidFill>
            <a:prstDash val="solid"/>
            <a:round/>
            <a:headEnd len="sm" w="sm" type="none"/>
            <a:tailEnd len="sm" w="sm" type="none"/>
          </a:ln>
        </p:spPr>
      </p:cxnSp>
      <p:sp>
        <p:nvSpPr>
          <p:cNvPr id="609" name="Google Shape;609;p49"/>
          <p:cNvSpPr/>
          <p:nvPr/>
        </p:nvSpPr>
        <p:spPr>
          <a:xfrm rot="-5400000">
            <a:off x="418349" y="1872597"/>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610" name="Google Shape;610;p49"/>
          <p:cNvCxnSpPr/>
          <p:nvPr/>
        </p:nvCxnSpPr>
        <p:spPr>
          <a:xfrm rot="10800000">
            <a:off x="479350" y="1872633"/>
            <a:ext cx="8201100" cy="0"/>
          </a:xfrm>
          <a:prstGeom prst="straightConnector1">
            <a:avLst/>
          </a:prstGeom>
          <a:noFill/>
          <a:ln cap="flat" cmpd="sng" w="12700">
            <a:solidFill>
              <a:schemeClr val="lt1"/>
            </a:solidFill>
            <a:prstDash val="solid"/>
            <a:round/>
            <a:headEnd len="sm" w="sm" type="none"/>
            <a:tailEnd len="sm" w="sm" type="none"/>
          </a:ln>
        </p:spPr>
      </p:cxnSp>
      <p:sp>
        <p:nvSpPr>
          <p:cNvPr id="611" name="Google Shape;611;p49"/>
          <p:cNvSpPr txBox="1"/>
          <p:nvPr>
            <p:ph type="title"/>
          </p:nvPr>
        </p:nvSpPr>
        <p:spPr>
          <a:xfrm>
            <a:off x="592790" y="490635"/>
            <a:ext cx="7886700" cy="13257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2" name="Google Shape;612;p49"/>
          <p:cNvSpPr txBox="1"/>
          <p:nvPr>
            <p:ph idx="1" type="body"/>
          </p:nvPr>
        </p:nvSpPr>
        <p:spPr>
          <a:xfrm>
            <a:off x="1811911" y="208574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3" name="Google Shape;613;p49"/>
          <p:cNvSpPr txBox="1"/>
          <p:nvPr>
            <p:ph idx="2" type="body"/>
          </p:nvPr>
        </p:nvSpPr>
        <p:spPr>
          <a:xfrm>
            <a:off x="1811911" y="3520097"/>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4" name="Google Shape;614;p49"/>
          <p:cNvSpPr txBox="1"/>
          <p:nvPr>
            <p:ph idx="3" type="body"/>
          </p:nvPr>
        </p:nvSpPr>
        <p:spPr>
          <a:xfrm>
            <a:off x="1811911" y="2499208"/>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5" name="Google Shape;615;p49"/>
          <p:cNvSpPr txBox="1"/>
          <p:nvPr>
            <p:ph idx="4" type="body"/>
          </p:nvPr>
        </p:nvSpPr>
        <p:spPr>
          <a:xfrm>
            <a:off x="1811911" y="3924594"/>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6" name="Google Shape;616;p49"/>
          <p:cNvSpPr txBox="1"/>
          <p:nvPr>
            <p:ph idx="5" type="body"/>
          </p:nvPr>
        </p:nvSpPr>
        <p:spPr>
          <a:xfrm>
            <a:off x="1811911" y="4945485"/>
            <a:ext cx="53418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7" name="Google Shape;617;p49"/>
          <p:cNvSpPr txBox="1"/>
          <p:nvPr>
            <p:ph idx="6" type="body"/>
          </p:nvPr>
        </p:nvSpPr>
        <p:spPr>
          <a:xfrm>
            <a:off x="1811911" y="5349982"/>
            <a:ext cx="53418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8" name="Google Shape;618;p49"/>
          <p:cNvSpPr/>
          <p:nvPr>
            <p:ph idx="7" type="pic"/>
          </p:nvPr>
        </p:nvSpPr>
        <p:spPr>
          <a:xfrm>
            <a:off x="685304" y="2088493"/>
            <a:ext cx="951000" cy="951000"/>
          </a:xfrm>
          <a:prstGeom prst="flowChartConnector">
            <a:avLst/>
          </a:prstGeom>
          <a:noFill/>
          <a:ln cap="flat" cmpd="sng" w="28575">
            <a:solidFill>
              <a:schemeClr val="lt1"/>
            </a:solidFill>
            <a:prstDash val="solid"/>
            <a:round/>
            <a:headEnd len="sm" w="sm" type="none"/>
            <a:tailEnd len="sm" w="sm" type="none"/>
          </a:ln>
        </p:spPr>
      </p:sp>
      <p:sp>
        <p:nvSpPr>
          <p:cNvPr id="619" name="Google Shape;619;p49"/>
          <p:cNvSpPr/>
          <p:nvPr>
            <p:ph idx="8" type="pic"/>
          </p:nvPr>
        </p:nvSpPr>
        <p:spPr>
          <a:xfrm>
            <a:off x="685803" y="3514161"/>
            <a:ext cx="950100" cy="950100"/>
          </a:xfrm>
          <a:prstGeom prst="flowChartConnector">
            <a:avLst/>
          </a:prstGeom>
          <a:noFill/>
          <a:ln cap="flat" cmpd="sng" w="28575">
            <a:solidFill>
              <a:schemeClr val="lt1"/>
            </a:solidFill>
            <a:prstDash val="solid"/>
            <a:round/>
            <a:headEnd len="sm" w="sm" type="none"/>
            <a:tailEnd len="sm" w="sm" type="none"/>
          </a:ln>
        </p:spPr>
      </p:sp>
      <p:sp>
        <p:nvSpPr>
          <p:cNvPr id="620" name="Google Shape;620;p49"/>
          <p:cNvSpPr/>
          <p:nvPr>
            <p:ph idx="9" type="pic"/>
          </p:nvPr>
        </p:nvSpPr>
        <p:spPr>
          <a:xfrm>
            <a:off x="685803" y="4939549"/>
            <a:ext cx="950100" cy="950100"/>
          </a:xfrm>
          <a:prstGeom prst="flowChartConnector">
            <a:avLst/>
          </a:prstGeom>
          <a:noFill/>
          <a:ln cap="flat" cmpd="sng" w="28575">
            <a:solidFill>
              <a:schemeClr val="lt1"/>
            </a:solidFill>
            <a:prstDash val="solid"/>
            <a:round/>
            <a:headEnd len="sm" w="sm" type="none"/>
            <a:tailEnd len="sm" w="sm" type="none"/>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1" showMasterSp="0">
  <p:cSld name="Presenters Divider 5.1">
    <p:spTree>
      <p:nvGrpSpPr>
        <p:cNvPr id="621" name="Shape 621"/>
        <p:cNvGrpSpPr/>
        <p:nvPr/>
      </p:nvGrpSpPr>
      <p:grpSpPr>
        <a:xfrm>
          <a:off x="0" y="0"/>
          <a:ext cx="0" cy="0"/>
          <a:chOff x="0" y="0"/>
          <a:chExt cx="0" cy="0"/>
        </a:xfrm>
      </p:grpSpPr>
      <p:pic>
        <p:nvPicPr>
          <p:cNvPr id="622" name="Google Shape;622;p50"/>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623" name="Google Shape;623;p50"/>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24" name="Google Shape;624;p50"/>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625" name="Google Shape;625;p50"/>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626" name="Google Shape;626;p50"/>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27" name="Google Shape;627;p50"/>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628" name="Google Shape;628;p50"/>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629" name="Google Shape;629;p50"/>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0" name="Google Shape;630;p50"/>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631" name="Google Shape;631;p50"/>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632" name="Google Shape;632;p50"/>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3" name="Google Shape;633;p50"/>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4" name="Google Shape;634;p50"/>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5" name="Google Shape;635;p50"/>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6" name="Google Shape;636;p50"/>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7" name="Google Shape;637;p50"/>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38" name="Google Shape;638;p50"/>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9" name="Google Shape;639;p50"/>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2" showMasterSp="0">
  <p:cSld name="Presenters Divider 5.2">
    <p:spTree>
      <p:nvGrpSpPr>
        <p:cNvPr id="640" name="Shape 640"/>
        <p:cNvGrpSpPr/>
        <p:nvPr/>
      </p:nvGrpSpPr>
      <p:grpSpPr>
        <a:xfrm>
          <a:off x="0" y="0"/>
          <a:ext cx="0" cy="0"/>
          <a:chOff x="0" y="0"/>
          <a:chExt cx="0" cy="0"/>
        </a:xfrm>
      </p:grpSpPr>
      <p:pic>
        <p:nvPicPr>
          <p:cNvPr id="641" name="Google Shape;641;p51"/>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642" name="Google Shape;642;p51"/>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3" name="Google Shape;643;p51"/>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644" name="Google Shape;644;p51"/>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645" name="Google Shape;645;p51"/>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6" name="Google Shape;646;p51"/>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647" name="Google Shape;647;p51"/>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648" name="Google Shape;648;p51"/>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9" name="Google Shape;649;p51"/>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650" name="Google Shape;650;p51"/>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651" name="Google Shape;651;p51"/>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2" name="Google Shape;652;p51"/>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3" name="Google Shape;653;p51"/>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4" name="Google Shape;654;p51"/>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5" name="Google Shape;655;p51"/>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6" name="Google Shape;656;p51"/>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57" name="Google Shape;657;p51"/>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8" name="Google Shape;658;p51"/>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33" name="Shape 33"/>
        <p:cNvGrpSpPr/>
        <p:nvPr/>
      </p:nvGrpSpPr>
      <p:grpSpPr>
        <a:xfrm>
          <a:off x="0" y="0"/>
          <a:ext cx="0" cy="0"/>
          <a:chOff x="0" y="0"/>
          <a:chExt cx="0" cy="0"/>
        </a:xfrm>
      </p:grpSpPr>
      <p:sp>
        <p:nvSpPr>
          <p:cNvPr id="34" name="Google Shape;34;p16"/>
          <p:cNvSpPr/>
          <p:nvPr/>
        </p:nvSpPr>
        <p:spPr>
          <a:xfrm>
            <a:off x="0" y="0"/>
            <a:ext cx="9144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16"/>
          <p:cNvSpPr txBox="1"/>
          <p:nvPr>
            <p:ph type="title"/>
          </p:nvPr>
        </p:nvSpPr>
        <p:spPr>
          <a:xfrm>
            <a:off x="610724" y="0"/>
            <a:ext cx="7744800" cy="2533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16"/>
          <p:cNvSpPr txBox="1"/>
          <p:nvPr>
            <p:ph idx="1" type="body"/>
          </p:nvPr>
        </p:nvSpPr>
        <p:spPr>
          <a:xfrm>
            <a:off x="610724" y="3562904"/>
            <a:ext cx="7744800" cy="716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16"/>
          <p:cNvSpPr txBox="1"/>
          <p:nvPr>
            <p:ph idx="2" type="body"/>
          </p:nvPr>
        </p:nvSpPr>
        <p:spPr>
          <a:xfrm>
            <a:off x="610724" y="4252817"/>
            <a:ext cx="7744800" cy="273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16"/>
          <p:cNvSpPr txBox="1"/>
          <p:nvPr>
            <p:ph idx="3" type="body"/>
          </p:nvPr>
        </p:nvSpPr>
        <p:spPr>
          <a:xfrm>
            <a:off x="610724" y="4544352"/>
            <a:ext cx="7744800" cy="403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39" name="Google Shape;39;p16"/>
          <p:cNvPicPr preferRelativeResize="0"/>
          <p:nvPr/>
        </p:nvPicPr>
        <p:blipFill rotWithShape="1">
          <a:blip r:embed="rId2">
            <a:alphaModFix/>
          </a:blip>
          <a:srcRect b="-15807" l="0" r="0" t="0"/>
          <a:stretch/>
        </p:blipFill>
        <p:spPr>
          <a:xfrm>
            <a:off x="642000" y="5512925"/>
            <a:ext cx="895351" cy="827351"/>
          </a:xfrm>
          <a:prstGeom prst="rect">
            <a:avLst/>
          </a:prstGeom>
          <a:noFill/>
          <a:ln>
            <a:noFill/>
          </a:ln>
        </p:spPr>
      </p:pic>
      <p:sp>
        <p:nvSpPr>
          <p:cNvPr id="40" name="Google Shape;40;p16"/>
          <p:cNvSpPr txBox="1"/>
          <p:nvPr>
            <p:ph idx="4" type="body"/>
          </p:nvPr>
        </p:nvSpPr>
        <p:spPr>
          <a:xfrm>
            <a:off x="610724" y="2854692"/>
            <a:ext cx="7744800" cy="716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1" name="Google Shape;41;p16"/>
          <p:cNvPicPr preferRelativeResize="0"/>
          <p:nvPr/>
        </p:nvPicPr>
        <p:blipFill rotWithShape="1">
          <a:blip r:embed="rId3">
            <a:alphaModFix/>
          </a:blip>
          <a:srcRect b="0" l="0" r="0" t="0"/>
          <a:stretch/>
        </p:blipFill>
        <p:spPr>
          <a:xfrm>
            <a:off x="371308" y="4642241"/>
            <a:ext cx="1627439" cy="508048"/>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3" showMasterSp="0">
  <p:cSld name="Presenters Divider 5.3">
    <p:spTree>
      <p:nvGrpSpPr>
        <p:cNvPr id="659" name="Shape 659"/>
        <p:cNvGrpSpPr/>
        <p:nvPr/>
      </p:nvGrpSpPr>
      <p:grpSpPr>
        <a:xfrm>
          <a:off x="0" y="0"/>
          <a:ext cx="0" cy="0"/>
          <a:chOff x="0" y="0"/>
          <a:chExt cx="0" cy="0"/>
        </a:xfrm>
      </p:grpSpPr>
      <p:pic>
        <p:nvPicPr>
          <p:cNvPr id="660" name="Google Shape;660;p52"/>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661" name="Google Shape;661;p52"/>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2" name="Google Shape;662;p52"/>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663" name="Google Shape;663;p52"/>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664" name="Google Shape;664;p52"/>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5" name="Google Shape;665;p52"/>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666" name="Google Shape;666;p52"/>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667" name="Google Shape;667;p52"/>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8" name="Google Shape;668;p52"/>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669" name="Google Shape;669;p52"/>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670" name="Google Shape;670;p52"/>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1" name="Google Shape;671;p52"/>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2" name="Google Shape;672;p52"/>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3" name="Google Shape;673;p52"/>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4" name="Google Shape;674;p52"/>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5" name="Google Shape;675;p52"/>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76" name="Google Shape;676;p52"/>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7" name="Google Shape;677;p52"/>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4" showMasterSp="0">
  <p:cSld name="Presenters Divider 5.4">
    <p:spTree>
      <p:nvGrpSpPr>
        <p:cNvPr id="678" name="Shape 678"/>
        <p:cNvGrpSpPr/>
        <p:nvPr/>
      </p:nvGrpSpPr>
      <p:grpSpPr>
        <a:xfrm>
          <a:off x="0" y="0"/>
          <a:ext cx="0" cy="0"/>
          <a:chOff x="0" y="0"/>
          <a:chExt cx="0" cy="0"/>
        </a:xfrm>
      </p:grpSpPr>
      <p:pic>
        <p:nvPicPr>
          <p:cNvPr id="679" name="Google Shape;679;p53"/>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680" name="Google Shape;680;p53"/>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1" name="Google Shape;681;p53"/>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682" name="Google Shape;682;p53"/>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683" name="Google Shape;683;p53"/>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4" name="Google Shape;684;p53"/>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685" name="Google Shape;685;p53"/>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686" name="Google Shape;686;p53"/>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87" name="Google Shape;687;p53"/>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688" name="Google Shape;688;p53"/>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689" name="Google Shape;689;p53"/>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0" name="Google Shape;690;p53"/>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1" name="Google Shape;691;p53"/>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2" name="Google Shape;692;p53"/>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3" name="Google Shape;693;p53"/>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4" name="Google Shape;694;p53"/>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95" name="Google Shape;695;p53"/>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6" name="Google Shape;696;p53"/>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5" showMasterSp="0">
  <p:cSld name="Presenters Divider 5.5">
    <p:spTree>
      <p:nvGrpSpPr>
        <p:cNvPr id="697" name="Shape 697"/>
        <p:cNvGrpSpPr/>
        <p:nvPr/>
      </p:nvGrpSpPr>
      <p:grpSpPr>
        <a:xfrm>
          <a:off x="0" y="0"/>
          <a:ext cx="0" cy="0"/>
          <a:chOff x="0" y="0"/>
          <a:chExt cx="0" cy="0"/>
        </a:xfrm>
      </p:grpSpPr>
      <p:pic>
        <p:nvPicPr>
          <p:cNvPr id="698" name="Google Shape;698;p54"/>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699" name="Google Shape;699;p54"/>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0" name="Google Shape;700;p54"/>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701" name="Google Shape;701;p54"/>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702" name="Google Shape;702;p54"/>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3" name="Google Shape;703;p54"/>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704" name="Google Shape;704;p54"/>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705" name="Google Shape;705;p54"/>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06" name="Google Shape;706;p54"/>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707" name="Google Shape;707;p54"/>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708" name="Google Shape;708;p54"/>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9" name="Google Shape;709;p54"/>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0" name="Google Shape;710;p54"/>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1" name="Google Shape;711;p54"/>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2" name="Google Shape;712;p54"/>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3" name="Google Shape;713;p54"/>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14" name="Google Shape;714;p54"/>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5" name="Google Shape;715;p54"/>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6" showMasterSp="0">
  <p:cSld name="Presenters Divider 5.6">
    <p:spTree>
      <p:nvGrpSpPr>
        <p:cNvPr id="716" name="Shape 716"/>
        <p:cNvGrpSpPr/>
        <p:nvPr/>
      </p:nvGrpSpPr>
      <p:grpSpPr>
        <a:xfrm>
          <a:off x="0" y="0"/>
          <a:ext cx="0" cy="0"/>
          <a:chOff x="0" y="0"/>
          <a:chExt cx="0" cy="0"/>
        </a:xfrm>
      </p:grpSpPr>
      <p:pic>
        <p:nvPicPr>
          <p:cNvPr id="717" name="Google Shape;717;p55"/>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718" name="Google Shape;718;p55"/>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9" name="Google Shape;719;p55"/>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720" name="Google Shape;720;p55"/>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721" name="Google Shape;721;p55"/>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2" name="Google Shape;722;p55"/>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723" name="Google Shape;723;p55"/>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724" name="Google Shape;724;p55"/>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25" name="Google Shape;725;p55"/>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726" name="Google Shape;726;p55"/>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727" name="Google Shape;727;p55"/>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8" name="Google Shape;728;p55"/>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9" name="Google Shape;729;p55"/>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0" name="Google Shape;730;p55"/>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1" name="Google Shape;731;p55"/>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2" name="Google Shape;732;p55"/>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33" name="Google Shape;733;p55"/>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4" name="Google Shape;734;p55"/>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7" showMasterSp="0">
  <p:cSld name="Presenters Divider 5.7">
    <p:spTree>
      <p:nvGrpSpPr>
        <p:cNvPr id="735" name="Shape 735"/>
        <p:cNvGrpSpPr/>
        <p:nvPr/>
      </p:nvGrpSpPr>
      <p:grpSpPr>
        <a:xfrm>
          <a:off x="0" y="0"/>
          <a:ext cx="0" cy="0"/>
          <a:chOff x="0" y="0"/>
          <a:chExt cx="0" cy="0"/>
        </a:xfrm>
      </p:grpSpPr>
      <p:pic>
        <p:nvPicPr>
          <p:cNvPr id="736" name="Google Shape;736;p56"/>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737" name="Google Shape;737;p56"/>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8" name="Google Shape;738;p56"/>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739" name="Google Shape;739;p56"/>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740" name="Google Shape;740;p56"/>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1" name="Google Shape;741;p56"/>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742" name="Google Shape;742;p56"/>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743" name="Google Shape;743;p56"/>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4" name="Google Shape;744;p56"/>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745" name="Google Shape;745;p56"/>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746" name="Google Shape;746;p56"/>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7" name="Google Shape;747;p56"/>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8" name="Google Shape;748;p56"/>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9" name="Google Shape;749;p56"/>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0" name="Google Shape;750;p56"/>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1" name="Google Shape;751;p56"/>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52" name="Google Shape;752;p56"/>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3" name="Google Shape;753;p56"/>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8" showMasterSp="0">
  <p:cSld name="Presenters Divider 5.8">
    <p:spTree>
      <p:nvGrpSpPr>
        <p:cNvPr id="754" name="Shape 754"/>
        <p:cNvGrpSpPr/>
        <p:nvPr/>
      </p:nvGrpSpPr>
      <p:grpSpPr>
        <a:xfrm>
          <a:off x="0" y="0"/>
          <a:ext cx="0" cy="0"/>
          <a:chOff x="0" y="0"/>
          <a:chExt cx="0" cy="0"/>
        </a:xfrm>
      </p:grpSpPr>
      <p:pic>
        <p:nvPicPr>
          <p:cNvPr id="755" name="Google Shape;755;p57"/>
          <p:cNvPicPr preferRelativeResize="0"/>
          <p:nvPr/>
        </p:nvPicPr>
        <p:blipFill rotWithShape="1">
          <a:blip r:embed="rId2">
            <a:alphaModFix/>
          </a:blip>
          <a:srcRect b="0" l="0" r="0" t="0"/>
          <a:stretch/>
        </p:blipFill>
        <p:spPr>
          <a:xfrm>
            <a:off x="-2" y="-1"/>
            <a:ext cx="6858000" cy="5143500"/>
          </a:xfrm>
          <a:prstGeom prst="rect">
            <a:avLst/>
          </a:prstGeom>
          <a:noFill/>
          <a:ln>
            <a:noFill/>
          </a:ln>
        </p:spPr>
      </p:pic>
      <p:sp>
        <p:nvSpPr>
          <p:cNvPr id="756" name="Google Shape;756;p57"/>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7" name="Google Shape;757;p57"/>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758" name="Google Shape;758;p57"/>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sp>
        <p:nvSpPr>
          <p:cNvPr id="759" name="Google Shape;759;p57"/>
          <p:cNvSpPr/>
          <p:nvPr/>
        </p:nvSpPr>
        <p:spPr>
          <a:xfrm>
            <a:off x="395490"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60" name="Google Shape;760;p57"/>
          <p:cNvCxnSpPr/>
          <p:nvPr/>
        </p:nvCxnSpPr>
        <p:spPr>
          <a:xfrm rot="10800000">
            <a:off x="2511" y="6320547"/>
            <a:ext cx="371700" cy="0"/>
          </a:xfrm>
          <a:prstGeom prst="straightConnector1">
            <a:avLst/>
          </a:prstGeom>
          <a:noFill/>
          <a:ln cap="flat" cmpd="sng" w="12700">
            <a:solidFill>
              <a:schemeClr val="lt1"/>
            </a:solidFill>
            <a:prstDash val="solid"/>
            <a:round/>
            <a:headEnd len="sm" w="sm" type="none"/>
            <a:tailEnd len="sm" w="sm" type="none"/>
          </a:ln>
        </p:spPr>
      </p:cxnSp>
      <p:cxnSp>
        <p:nvCxnSpPr>
          <p:cNvPr id="761" name="Google Shape;761;p57"/>
          <p:cNvCxnSpPr/>
          <p:nvPr/>
        </p:nvCxnSpPr>
        <p:spPr>
          <a:xfrm rot="10800000">
            <a:off x="462550" y="6320547"/>
            <a:ext cx="8217900" cy="0"/>
          </a:xfrm>
          <a:prstGeom prst="straightConnector1">
            <a:avLst/>
          </a:prstGeom>
          <a:noFill/>
          <a:ln cap="flat" cmpd="sng" w="12700">
            <a:solidFill>
              <a:schemeClr val="lt1"/>
            </a:solidFill>
            <a:prstDash val="solid"/>
            <a:round/>
            <a:headEnd len="sm" w="sm" type="none"/>
            <a:tailEnd len="sm" w="sm" type="none"/>
          </a:ln>
        </p:spPr>
      </p:cxnSp>
      <p:sp>
        <p:nvSpPr>
          <p:cNvPr id="762" name="Google Shape;762;p57"/>
          <p:cNvSpPr/>
          <p:nvPr/>
        </p:nvSpPr>
        <p:spPr>
          <a:xfrm flipH="1">
            <a:off x="8705332" y="6297687"/>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63" name="Google Shape;763;p57"/>
          <p:cNvCxnSpPr/>
          <p:nvPr/>
        </p:nvCxnSpPr>
        <p:spPr>
          <a:xfrm>
            <a:off x="8772211" y="6320547"/>
            <a:ext cx="371700" cy="0"/>
          </a:xfrm>
          <a:prstGeom prst="straightConnector1">
            <a:avLst/>
          </a:prstGeom>
          <a:noFill/>
          <a:ln cap="flat" cmpd="sng" w="12700">
            <a:solidFill>
              <a:schemeClr val="lt1"/>
            </a:solidFill>
            <a:prstDash val="solid"/>
            <a:round/>
            <a:headEnd len="sm" w="sm" type="none"/>
            <a:tailEnd len="sm" w="sm" type="none"/>
          </a:ln>
        </p:spPr>
      </p:cxnSp>
      <p:pic>
        <p:nvPicPr>
          <p:cNvPr id="764" name="Google Shape;764;p57"/>
          <p:cNvPicPr preferRelativeResize="0"/>
          <p:nvPr/>
        </p:nvPicPr>
        <p:blipFill rotWithShape="1">
          <a:blip r:embed="rId3">
            <a:alphaModFix/>
          </a:blip>
          <a:srcRect b="0" l="0" r="0" t="0"/>
          <a:stretch/>
        </p:blipFill>
        <p:spPr>
          <a:xfrm>
            <a:off x="233675" y="6462763"/>
            <a:ext cx="274320" cy="218872"/>
          </a:xfrm>
          <a:prstGeom prst="rect">
            <a:avLst/>
          </a:prstGeom>
          <a:noFill/>
          <a:ln>
            <a:noFill/>
          </a:ln>
        </p:spPr>
      </p:pic>
      <p:sp>
        <p:nvSpPr>
          <p:cNvPr id="765" name="Google Shape;765;p57"/>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6" name="Google Shape;766;p57"/>
          <p:cNvSpPr txBox="1"/>
          <p:nvPr>
            <p:ph idx="1" type="body"/>
          </p:nvPr>
        </p:nvSpPr>
        <p:spPr>
          <a:xfrm>
            <a:off x="417667" y="131478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7" name="Google Shape;767;p57"/>
          <p:cNvSpPr txBox="1"/>
          <p:nvPr>
            <p:ph idx="2" type="body"/>
          </p:nvPr>
        </p:nvSpPr>
        <p:spPr>
          <a:xfrm>
            <a:off x="417667" y="2784994"/>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8" name="Google Shape;768;p57"/>
          <p:cNvSpPr txBox="1"/>
          <p:nvPr>
            <p:ph idx="3" type="body"/>
          </p:nvPr>
        </p:nvSpPr>
        <p:spPr>
          <a:xfrm>
            <a:off x="417667" y="1728243"/>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9" name="Google Shape;769;p57"/>
          <p:cNvSpPr txBox="1"/>
          <p:nvPr>
            <p:ph idx="4" type="body"/>
          </p:nvPr>
        </p:nvSpPr>
        <p:spPr>
          <a:xfrm>
            <a:off x="417667" y="3189491"/>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0" name="Google Shape;770;p57"/>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71" name="Google Shape;771;p57"/>
          <p:cNvSpPr txBox="1"/>
          <p:nvPr>
            <p:ph idx="5" type="body"/>
          </p:nvPr>
        </p:nvSpPr>
        <p:spPr>
          <a:xfrm>
            <a:off x="417667" y="4228312"/>
            <a:ext cx="7050000" cy="39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2" name="Google Shape;772;p57"/>
          <p:cNvSpPr txBox="1"/>
          <p:nvPr>
            <p:ph idx="6" type="body"/>
          </p:nvPr>
        </p:nvSpPr>
        <p:spPr>
          <a:xfrm>
            <a:off x="417667" y="4632809"/>
            <a:ext cx="7050000" cy="9144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Engage with ICANN White">
  <p:cSld name="2_Engage with ICANN White">
    <p:spTree>
      <p:nvGrpSpPr>
        <p:cNvPr id="773" name="Shape 773"/>
        <p:cNvGrpSpPr/>
        <p:nvPr/>
      </p:nvGrpSpPr>
      <p:grpSpPr>
        <a:xfrm>
          <a:off x="0" y="0"/>
          <a:ext cx="0" cy="0"/>
          <a:chOff x="0" y="0"/>
          <a:chExt cx="0" cy="0"/>
        </a:xfrm>
      </p:grpSpPr>
      <p:sp>
        <p:nvSpPr>
          <p:cNvPr id="774" name="Google Shape;774;p58"/>
          <p:cNvSpPr/>
          <p:nvPr/>
        </p:nvSpPr>
        <p:spPr>
          <a:xfrm>
            <a:off x="2313656" y="685224"/>
            <a:ext cx="6830400" cy="1864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75" name="Google Shape;775;p58"/>
          <p:cNvSpPr txBox="1"/>
          <p:nvPr/>
        </p:nvSpPr>
        <p:spPr>
          <a:xfrm>
            <a:off x="2543489" y="1552703"/>
            <a:ext cx="6600600" cy="33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1" i="0" sz="2000" u="none" cap="none" strike="noStrike">
              <a:solidFill>
                <a:schemeClr val="lt1"/>
              </a:solidFill>
              <a:latin typeface="Arial"/>
              <a:ea typeface="Arial"/>
              <a:cs typeface="Arial"/>
              <a:sym typeface="Arial"/>
            </a:endParaRPr>
          </a:p>
        </p:txBody>
      </p:sp>
      <p:sp>
        <p:nvSpPr>
          <p:cNvPr id="776" name="Google Shape;776;p58"/>
          <p:cNvSpPr txBox="1"/>
          <p:nvPr/>
        </p:nvSpPr>
        <p:spPr>
          <a:xfrm>
            <a:off x="2543489" y="1049144"/>
            <a:ext cx="5230800" cy="325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77" name="Google Shape;777;p58"/>
          <p:cNvSpPr/>
          <p:nvPr/>
        </p:nvSpPr>
        <p:spPr>
          <a:xfrm>
            <a:off x="1" y="685224"/>
            <a:ext cx="2232900" cy="1864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pic>
        <p:nvPicPr>
          <p:cNvPr descr="ICANN_Logo_W.eps" id="778" name="Google Shape;778;p58"/>
          <p:cNvPicPr preferRelativeResize="0"/>
          <p:nvPr/>
        </p:nvPicPr>
        <p:blipFill rotWithShape="1">
          <a:blip r:embed="rId2">
            <a:alphaModFix/>
          </a:blip>
          <a:srcRect b="0" l="0" r="0" t="0"/>
          <a:stretch/>
        </p:blipFill>
        <p:spPr>
          <a:xfrm>
            <a:off x="161982" y="871077"/>
            <a:ext cx="1471871" cy="1142379"/>
          </a:xfrm>
          <a:prstGeom prst="rect">
            <a:avLst/>
          </a:prstGeom>
          <a:noFill/>
          <a:ln>
            <a:noFill/>
          </a:ln>
        </p:spPr>
      </p:pic>
      <p:sp>
        <p:nvSpPr>
          <p:cNvPr id="779" name="Google Shape;779;p58"/>
          <p:cNvSpPr txBox="1"/>
          <p:nvPr>
            <p:ph idx="1" type="body"/>
          </p:nvPr>
        </p:nvSpPr>
        <p:spPr>
          <a:xfrm>
            <a:off x="2543489" y="1865312"/>
            <a:ext cx="5973300" cy="346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0" name="Google Shape;780;p58"/>
          <p:cNvSpPr txBox="1"/>
          <p:nvPr>
            <p:ph type="title"/>
          </p:nvPr>
        </p:nvSpPr>
        <p:spPr>
          <a:xfrm>
            <a:off x="374904" y="42394"/>
            <a:ext cx="78867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781" name="Google Shape;781;p58"/>
          <p:cNvGrpSpPr/>
          <p:nvPr/>
        </p:nvGrpSpPr>
        <p:grpSpPr>
          <a:xfrm>
            <a:off x="2543489" y="4228306"/>
            <a:ext cx="3416660" cy="365760"/>
            <a:chOff x="5325979" y="4715893"/>
            <a:chExt cx="3416660" cy="365760"/>
          </a:xfrm>
        </p:grpSpPr>
        <p:sp>
          <p:nvSpPr>
            <p:cNvPr id="782" name="Google Shape;782;p58"/>
            <p:cNvSpPr txBox="1"/>
            <p:nvPr/>
          </p:nvSpPr>
          <p:spPr>
            <a:xfrm>
              <a:off x="5793339" y="4734885"/>
              <a:ext cx="29493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3"/>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83" name="Google Shape;783;p58">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84" name="Google Shape;784;p58"/>
          <p:cNvGrpSpPr/>
          <p:nvPr/>
        </p:nvGrpSpPr>
        <p:grpSpPr>
          <a:xfrm>
            <a:off x="2543489" y="4726326"/>
            <a:ext cx="3636560" cy="365760"/>
            <a:chOff x="1235726" y="5571713"/>
            <a:chExt cx="3636560" cy="365760"/>
          </a:xfrm>
        </p:grpSpPr>
        <p:sp>
          <p:nvSpPr>
            <p:cNvPr id="785" name="Google Shape;785;p58"/>
            <p:cNvSpPr txBox="1"/>
            <p:nvPr/>
          </p:nvSpPr>
          <p:spPr>
            <a:xfrm>
              <a:off x="1703086" y="5592033"/>
              <a:ext cx="31692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6"/>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86" name="Google Shape;786;p58">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87" name="Google Shape;787;p58"/>
          <p:cNvGrpSpPr/>
          <p:nvPr/>
        </p:nvGrpSpPr>
        <p:grpSpPr>
          <a:xfrm>
            <a:off x="2543489" y="2734246"/>
            <a:ext cx="2809461" cy="365760"/>
            <a:chOff x="1235726" y="3073176"/>
            <a:chExt cx="2809461" cy="365760"/>
          </a:xfrm>
        </p:grpSpPr>
        <p:sp>
          <p:nvSpPr>
            <p:cNvPr id="788" name="Google Shape;788;p58"/>
            <p:cNvSpPr txBox="1"/>
            <p:nvPr/>
          </p:nvSpPr>
          <p:spPr>
            <a:xfrm>
              <a:off x="1703087" y="3093496"/>
              <a:ext cx="23421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9"/>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89" name="Google Shape;789;p58">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90" name="Google Shape;790;p58"/>
          <p:cNvGrpSpPr/>
          <p:nvPr/>
        </p:nvGrpSpPr>
        <p:grpSpPr>
          <a:xfrm>
            <a:off x="2543489" y="3232266"/>
            <a:ext cx="3730459" cy="365760"/>
            <a:chOff x="1235727" y="3892739"/>
            <a:chExt cx="3730459" cy="365760"/>
          </a:xfrm>
        </p:grpSpPr>
        <p:sp>
          <p:nvSpPr>
            <p:cNvPr id="791" name="Google Shape;791;p58"/>
            <p:cNvSpPr txBox="1"/>
            <p:nvPr/>
          </p:nvSpPr>
          <p:spPr>
            <a:xfrm>
              <a:off x="1703086" y="3913059"/>
              <a:ext cx="32631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12"/>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92" name="Google Shape;792;p58">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93" name="Google Shape;793;p58"/>
          <p:cNvGrpSpPr/>
          <p:nvPr/>
        </p:nvGrpSpPr>
        <p:grpSpPr>
          <a:xfrm>
            <a:off x="2543489" y="3730286"/>
            <a:ext cx="3636560" cy="365760"/>
            <a:chOff x="1235726" y="4721075"/>
            <a:chExt cx="3636560" cy="365760"/>
          </a:xfrm>
        </p:grpSpPr>
        <p:pic>
          <p:nvPicPr>
            <p:cNvPr descr="1420948149_social_style_3_youtube-128.png" id="794" name="Google Shape;794;p58">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95" name="Google Shape;795;p58"/>
            <p:cNvSpPr txBox="1"/>
            <p:nvPr/>
          </p:nvSpPr>
          <p:spPr>
            <a:xfrm>
              <a:off x="1703086" y="4734885"/>
              <a:ext cx="31692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17"/>
                </a:rPr>
                <a:t>youtube.com/icannnews</a:t>
              </a:r>
              <a:endParaRPr b="0" i="0" sz="1400" u="none" cap="none" strike="noStrike">
                <a:solidFill>
                  <a:srgbClr val="0A304B"/>
                </a:solidFill>
                <a:latin typeface="Arial"/>
                <a:ea typeface="Arial"/>
                <a:cs typeface="Arial"/>
                <a:sym typeface="Arial"/>
              </a:endParaRPr>
            </a:p>
          </p:txBody>
        </p:sp>
      </p:grpSp>
      <p:grpSp>
        <p:nvGrpSpPr>
          <p:cNvPr id="796" name="Google Shape;796;p58"/>
          <p:cNvGrpSpPr/>
          <p:nvPr/>
        </p:nvGrpSpPr>
        <p:grpSpPr>
          <a:xfrm>
            <a:off x="2543489" y="5722367"/>
            <a:ext cx="2586260" cy="365760"/>
            <a:chOff x="5325979" y="3073176"/>
            <a:chExt cx="2586260" cy="365760"/>
          </a:xfrm>
        </p:grpSpPr>
        <p:sp>
          <p:nvSpPr>
            <p:cNvPr id="797" name="Google Shape;797;p58"/>
            <p:cNvSpPr txBox="1"/>
            <p:nvPr/>
          </p:nvSpPr>
          <p:spPr>
            <a:xfrm>
              <a:off x="5793339" y="3093496"/>
              <a:ext cx="21189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18"/>
                </a:rPr>
                <a:t>soundcloud/icann</a:t>
              </a:r>
              <a:endParaRPr b="0" i="0" sz="1400" u="none" cap="none" strike="noStrike">
                <a:solidFill>
                  <a:srgbClr val="0A304B"/>
                </a:solidFill>
                <a:latin typeface="Arial"/>
                <a:ea typeface="Arial"/>
                <a:cs typeface="Arial"/>
                <a:sym typeface="Arial"/>
              </a:endParaRPr>
            </a:p>
          </p:txBody>
        </p:sp>
        <p:pic>
          <p:nvPicPr>
            <p:cNvPr id="798" name="Google Shape;798;p58"/>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99" name="Google Shape;799;p58"/>
          <p:cNvGrpSpPr/>
          <p:nvPr/>
        </p:nvGrpSpPr>
        <p:grpSpPr>
          <a:xfrm>
            <a:off x="2543489" y="5224346"/>
            <a:ext cx="3416660" cy="365760"/>
            <a:chOff x="5325979" y="5571713"/>
            <a:chExt cx="3416660" cy="365760"/>
          </a:xfrm>
        </p:grpSpPr>
        <p:sp>
          <p:nvSpPr>
            <p:cNvPr id="800" name="Google Shape;800;p58"/>
            <p:cNvSpPr txBox="1"/>
            <p:nvPr/>
          </p:nvSpPr>
          <p:spPr>
            <a:xfrm>
              <a:off x="5793339" y="5592033"/>
              <a:ext cx="29493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chemeClr val="hlink"/>
                  </a:solidFill>
                  <a:latin typeface="Arial"/>
                  <a:ea typeface="Arial"/>
                  <a:cs typeface="Arial"/>
                  <a:sym typeface="Arial"/>
                  <a:hlinkClick r:id="rId20"/>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801" name="Google Shape;801;p58">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802" name="Shape 802"/>
        <p:cNvGrpSpPr/>
        <p:nvPr/>
      </p:nvGrpSpPr>
      <p:grpSpPr>
        <a:xfrm>
          <a:off x="0" y="0"/>
          <a:ext cx="0" cy="0"/>
          <a:chOff x="0" y="0"/>
          <a:chExt cx="0" cy="0"/>
        </a:xfrm>
      </p:grpSpPr>
      <p:sp>
        <p:nvSpPr>
          <p:cNvPr id="803" name="Google Shape;803;p59"/>
          <p:cNvSpPr/>
          <p:nvPr/>
        </p:nvSpPr>
        <p:spPr>
          <a:xfrm>
            <a:off x="0" y="0"/>
            <a:ext cx="9144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4" name="Google Shape;804;p59"/>
          <p:cNvSpPr txBox="1"/>
          <p:nvPr/>
        </p:nvSpPr>
        <p:spPr>
          <a:xfrm>
            <a:off x="2191310" y="2425013"/>
            <a:ext cx="6330600" cy="347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Visit us at </a:t>
            </a:r>
            <a:r>
              <a:rPr b="1" i="0" lang="en-US" sz="1500" u="none" cap="none" strike="noStrike">
                <a:solidFill>
                  <a:schemeClr val="lt1"/>
                </a:solidFill>
                <a:latin typeface="Arial"/>
                <a:ea typeface="Arial"/>
                <a:cs typeface="Arial"/>
                <a:sym typeface="Arial"/>
              </a:rPr>
              <a:t>icann.org</a:t>
            </a:r>
            <a:endParaRPr b="1" i="0" sz="1500" u="none" cap="none" strike="noStrike">
              <a:solidFill>
                <a:schemeClr val="lt1"/>
              </a:solidFill>
              <a:latin typeface="Arial"/>
              <a:ea typeface="Arial"/>
              <a:cs typeface="Arial"/>
              <a:sym typeface="Arial"/>
            </a:endParaRPr>
          </a:p>
        </p:txBody>
      </p:sp>
      <p:sp>
        <p:nvSpPr>
          <p:cNvPr id="805" name="Google Shape;805;p59"/>
          <p:cNvSpPr txBox="1"/>
          <p:nvPr/>
        </p:nvSpPr>
        <p:spPr>
          <a:xfrm>
            <a:off x="374212" y="862601"/>
            <a:ext cx="7403100" cy="3930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t/>
            </a:r>
            <a:endParaRPr b="1" i="0" sz="2700" u="none" cap="none" strike="noStrike">
              <a:solidFill>
                <a:schemeClr val="lt1"/>
              </a:solidFill>
              <a:latin typeface="Arial"/>
              <a:ea typeface="Arial"/>
              <a:cs typeface="Arial"/>
              <a:sym typeface="Arial"/>
            </a:endParaRPr>
          </a:p>
        </p:txBody>
      </p:sp>
      <p:sp>
        <p:nvSpPr>
          <p:cNvPr id="806" name="Google Shape;806;p59"/>
          <p:cNvSpPr/>
          <p:nvPr/>
        </p:nvSpPr>
        <p:spPr>
          <a:xfrm>
            <a:off x="395490" y="58522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07" name="Google Shape;807;p59"/>
          <p:cNvCxnSpPr/>
          <p:nvPr/>
        </p:nvCxnSpPr>
        <p:spPr>
          <a:xfrm rot="10800000">
            <a:off x="2511" y="608083"/>
            <a:ext cx="371700" cy="0"/>
          </a:xfrm>
          <a:prstGeom prst="straightConnector1">
            <a:avLst/>
          </a:prstGeom>
          <a:noFill/>
          <a:ln cap="flat" cmpd="sng" w="12700">
            <a:solidFill>
              <a:schemeClr val="lt1"/>
            </a:solidFill>
            <a:prstDash val="solid"/>
            <a:round/>
            <a:headEnd len="sm" w="sm" type="none"/>
            <a:tailEnd len="sm" w="sm" type="none"/>
          </a:ln>
        </p:spPr>
      </p:cxnSp>
      <p:cxnSp>
        <p:nvCxnSpPr>
          <p:cNvPr id="808" name="Google Shape;808;p59"/>
          <p:cNvCxnSpPr/>
          <p:nvPr/>
        </p:nvCxnSpPr>
        <p:spPr>
          <a:xfrm rot="10800000">
            <a:off x="462600" y="608083"/>
            <a:ext cx="8681400" cy="0"/>
          </a:xfrm>
          <a:prstGeom prst="straightConnector1">
            <a:avLst/>
          </a:prstGeom>
          <a:noFill/>
          <a:ln cap="flat" cmpd="sng" w="12700">
            <a:solidFill>
              <a:schemeClr val="lt1"/>
            </a:solidFill>
            <a:prstDash val="solid"/>
            <a:round/>
            <a:headEnd len="sm" w="sm" type="none"/>
            <a:tailEnd len="sm" w="sm" type="none"/>
          </a:ln>
        </p:spPr>
      </p:cxnSp>
      <p:pic>
        <p:nvPicPr>
          <p:cNvPr id="809" name="Google Shape;809;p59"/>
          <p:cNvPicPr preferRelativeResize="0"/>
          <p:nvPr/>
        </p:nvPicPr>
        <p:blipFill rotWithShape="1">
          <a:blip r:embed="rId2">
            <a:alphaModFix/>
          </a:blip>
          <a:srcRect b="0" l="0" r="0" t="0"/>
          <a:stretch/>
        </p:blipFill>
        <p:spPr>
          <a:xfrm>
            <a:off x="2079799" y="1039938"/>
            <a:ext cx="3215660" cy="570520"/>
          </a:xfrm>
          <a:prstGeom prst="rect">
            <a:avLst/>
          </a:prstGeom>
          <a:noFill/>
          <a:ln>
            <a:noFill/>
          </a:ln>
        </p:spPr>
      </p:pic>
      <p:sp>
        <p:nvSpPr>
          <p:cNvPr id="810" name="Google Shape;810;p59"/>
          <p:cNvSpPr/>
          <p:nvPr/>
        </p:nvSpPr>
        <p:spPr>
          <a:xfrm>
            <a:off x="1811695" y="629759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11" name="Google Shape;811;p59"/>
          <p:cNvCxnSpPr/>
          <p:nvPr/>
        </p:nvCxnSpPr>
        <p:spPr>
          <a:xfrm rot="10800000">
            <a:off x="17" y="6320453"/>
            <a:ext cx="1790400" cy="0"/>
          </a:xfrm>
          <a:prstGeom prst="straightConnector1">
            <a:avLst/>
          </a:prstGeom>
          <a:noFill/>
          <a:ln cap="flat" cmpd="sng" w="12700">
            <a:solidFill>
              <a:schemeClr val="lt1"/>
            </a:solidFill>
            <a:prstDash val="solid"/>
            <a:round/>
            <a:headEnd len="sm" w="sm" type="none"/>
            <a:tailEnd len="sm" w="sm" type="none"/>
          </a:ln>
        </p:spPr>
      </p:cxnSp>
      <p:cxnSp>
        <p:nvCxnSpPr>
          <p:cNvPr id="812" name="Google Shape;812;p59"/>
          <p:cNvCxnSpPr/>
          <p:nvPr/>
        </p:nvCxnSpPr>
        <p:spPr>
          <a:xfrm rot="10800000">
            <a:off x="1878805" y="6320453"/>
            <a:ext cx="6693300" cy="0"/>
          </a:xfrm>
          <a:prstGeom prst="straightConnector1">
            <a:avLst/>
          </a:prstGeom>
          <a:noFill/>
          <a:ln cap="flat" cmpd="sng" w="12700">
            <a:solidFill>
              <a:schemeClr val="lt1"/>
            </a:solidFill>
            <a:prstDash val="solid"/>
            <a:round/>
            <a:headEnd len="sm" w="sm" type="none"/>
            <a:tailEnd len="sm" w="sm" type="none"/>
          </a:ln>
        </p:spPr>
      </p:cxnSp>
      <p:sp>
        <p:nvSpPr>
          <p:cNvPr id="813" name="Google Shape;813;p59"/>
          <p:cNvSpPr/>
          <p:nvPr/>
        </p:nvSpPr>
        <p:spPr>
          <a:xfrm flipH="1">
            <a:off x="8610237" y="629759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4" name="Google Shape;814;p59"/>
          <p:cNvSpPr/>
          <p:nvPr/>
        </p:nvSpPr>
        <p:spPr>
          <a:xfrm flipH="1">
            <a:off x="8610237" y="2196678"/>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15" name="Google Shape;815;p59"/>
          <p:cNvCxnSpPr/>
          <p:nvPr/>
        </p:nvCxnSpPr>
        <p:spPr>
          <a:xfrm rot="10800000">
            <a:off x="1834554" y="2281231"/>
            <a:ext cx="0" cy="3997500"/>
          </a:xfrm>
          <a:prstGeom prst="straightConnector1">
            <a:avLst/>
          </a:prstGeom>
          <a:noFill/>
          <a:ln cap="flat" cmpd="sng" w="12700">
            <a:solidFill>
              <a:schemeClr val="lt1"/>
            </a:solidFill>
            <a:prstDash val="solid"/>
            <a:round/>
            <a:headEnd len="sm" w="sm" type="none"/>
            <a:tailEnd len="sm" w="sm" type="none"/>
          </a:ln>
        </p:spPr>
      </p:cxnSp>
      <p:sp>
        <p:nvSpPr>
          <p:cNvPr id="816" name="Google Shape;816;p59"/>
          <p:cNvSpPr/>
          <p:nvPr/>
        </p:nvSpPr>
        <p:spPr>
          <a:xfrm rot="-5400000">
            <a:off x="1834554" y="2220413"/>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817" name="Google Shape;817;p59"/>
          <p:cNvCxnSpPr/>
          <p:nvPr/>
        </p:nvCxnSpPr>
        <p:spPr>
          <a:xfrm rot="10800000">
            <a:off x="1895310" y="2220449"/>
            <a:ext cx="6691800" cy="0"/>
          </a:xfrm>
          <a:prstGeom prst="straightConnector1">
            <a:avLst/>
          </a:prstGeom>
          <a:noFill/>
          <a:ln cap="flat" cmpd="sng" w="12700">
            <a:solidFill>
              <a:schemeClr val="lt1"/>
            </a:solidFill>
            <a:prstDash val="solid"/>
            <a:round/>
            <a:headEnd len="sm" w="sm" type="none"/>
            <a:tailEnd len="sm" w="sm" type="none"/>
          </a:ln>
        </p:spPr>
      </p:cxnSp>
      <p:cxnSp>
        <p:nvCxnSpPr>
          <p:cNvPr id="818" name="Google Shape;818;p59"/>
          <p:cNvCxnSpPr/>
          <p:nvPr/>
        </p:nvCxnSpPr>
        <p:spPr>
          <a:xfrm rot="10800000">
            <a:off x="8686800" y="6320453"/>
            <a:ext cx="457200" cy="0"/>
          </a:xfrm>
          <a:prstGeom prst="straightConnector1">
            <a:avLst/>
          </a:prstGeom>
          <a:noFill/>
          <a:ln cap="flat" cmpd="sng" w="12700">
            <a:solidFill>
              <a:schemeClr val="lt1"/>
            </a:solidFill>
            <a:prstDash val="solid"/>
            <a:round/>
            <a:headEnd len="sm" w="sm" type="none"/>
            <a:tailEnd len="sm" w="sm" type="none"/>
          </a:ln>
        </p:spPr>
      </p:cxnSp>
      <p:cxnSp>
        <p:nvCxnSpPr>
          <p:cNvPr id="819" name="Google Shape;819;p59"/>
          <p:cNvCxnSpPr/>
          <p:nvPr/>
        </p:nvCxnSpPr>
        <p:spPr>
          <a:xfrm rot="10800000">
            <a:off x="8678100" y="2219538"/>
            <a:ext cx="465900" cy="0"/>
          </a:xfrm>
          <a:prstGeom prst="straightConnector1">
            <a:avLst/>
          </a:prstGeom>
          <a:noFill/>
          <a:ln cap="flat" cmpd="sng" w="12700">
            <a:solidFill>
              <a:schemeClr val="lt1"/>
            </a:solidFill>
            <a:prstDash val="solid"/>
            <a:round/>
            <a:headEnd len="sm" w="sm" type="none"/>
            <a:tailEnd len="sm" w="sm" type="none"/>
          </a:ln>
        </p:spPr>
      </p:cxnSp>
      <p:pic>
        <p:nvPicPr>
          <p:cNvPr id="820" name="Google Shape;820;p59"/>
          <p:cNvPicPr preferRelativeResize="0"/>
          <p:nvPr/>
        </p:nvPicPr>
        <p:blipFill rotWithShape="1">
          <a:blip r:embed="rId3">
            <a:alphaModFix/>
          </a:blip>
          <a:srcRect b="0" l="0" r="0" t="0"/>
          <a:stretch/>
        </p:blipFill>
        <p:spPr>
          <a:xfrm>
            <a:off x="2172578" y="2842544"/>
            <a:ext cx="2361921" cy="2427531"/>
          </a:xfrm>
          <a:prstGeom prst="rect">
            <a:avLst/>
          </a:prstGeom>
          <a:noFill/>
          <a:ln>
            <a:noFill/>
          </a:ln>
        </p:spPr>
      </p:pic>
      <p:sp>
        <p:nvSpPr>
          <p:cNvPr id="821" name="Google Shape;821;p59"/>
          <p:cNvSpPr txBox="1"/>
          <p:nvPr>
            <p:ph type="title"/>
          </p:nvPr>
        </p:nvSpPr>
        <p:spPr>
          <a:xfrm>
            <a:off x="374904" y="42394"/>
            <a:ext cx="8856000" cy="53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822" name="Shape 822"/>
        <p:cNvGrpSpPr/>
        <p:nvPr/>
      </p:nvGrpSpPr>
      <p:grpSpPr>
        <a:xfrm>
          <a:off x="0" y="0"/>
          <a:ext cx="0" cy="0"/>
          <a:chOff x="0" y="0"/>
          <a:chExt cx="0" cy="0"/>
        </a:xfrm>
      </p:grpSpPr>
      <p:sp>
        <p:nvSpPr>
          <p:cNvPr id="823" name="Google Shape;823;g2914d415439_0_1776"/>
          <p:cNvSpPr txBox="1"/>
          <p:nvPr>
            <p:ph type="title"/>
          </p:nvPr>
        </p:nvSpPr>
        <p:spPr>
          <a:xfrm>
            <a:off x="374904" y="46179"/>
            <a:ext cx="8013000" cy="450600"/>
          </a:xfrm>
          <a:prstGeom prst="rect">
            <a:avLst/>
          </a:prstGeom>
          <a:noFill/>
          <a:ln>
            <a:noFill/>
          </a:ln>
        </p:spPr>
        <p:txBody>
          <a:bodyPr anchorCtr="0" anchor="t" bIns="45700" lIns="0" spcFirstLastPara="1" rIns="0" wrap="square" tIns="45700">
            <a:noAutofit/>
          </a:bodyPr>
          <a:lstStyle>
            <a:lvl1pPr lvl="0" marR="0" rtl="0" algn="l">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42" name="Shape 42"/>
        <p:cNvGrpSpPr/>
        <p:nvPr/>
      </p:nvGrpSpPr>
      <p:grpSpPr>
        <a:xfrm>
          <a:off x="0" y="0"/>
          <a:ext cx="0" cy="0"/>
          <a:chOff x="0" y="0"/>
          <a:chExt cx="0" cy="0"/>
        </a:xfrm>
      </p:grpSpPr>
      <p:pic>
        <p:nvPicPr>
          <p:cNvPr id="43" name="Google Shape;43;p17"/>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44" name="Google Shape;44;p17"/>
          <p:cNvSpPr/>
          <p:nvPr/>
        </p:nvSpPr>
        <p:spPr>
          <a:xfrm>
            <a:off x="1811695" y="6101651"/>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5" name="Google Shape;45;p17"/>
          <p:cNvCxnSpPr/>
          <p:nvPr/>
        </p:nvCxnSpPr>
        <p:spPr>
          <a:xfrm rot="10800000">
            <a:off x="17" y="6124511"/>
            <a:ext cx="1790400" cy="0"/>
          </a:xfrm>
          <a:prstGeom prst="straightConnector1">
            <a:avLst/>
          </a:prstGeom>
          <a:noFill/>
          <a:ln cap="flat" cmpd="sng" w="12700">
            <a:solidFill>
              <a:schemeClr val="lt1"/>
            </a:solidFill>
            <a:prstDash val="solid"/>
            <a:round/>
            <a:headEnd len="sm" w="sm" type="none"/>
            <a:tailEnd len="sm" w="sm" type="none"/>
          </a:ln>
        </p:spPr>
      </p:cxnSp>
      <p:cxnSp>
        <p:nvCxnSpPr>
          <p:cNvPr id="46" name="Google Shape;46;p17"/>
          <p:cNvCxnSpPr/>
          <p:nvPr/>
        </p:nvCxnSpPr>
        <p:spPr>
          <a:xfrm rot="10800000">
            <a:off x="1878805" y="6124511"/>
            <a:ext cx="6693300" cy="0"/>
          </a:xfrm>
          <a:prstGeom prst="straightConnector1">
            <a:avLst/>
          </a:prstGeom>
          <a:noFill/>
          <a:ln cap="flat" cmpd="sng" w="12700">
            <a:solidFill>
              <a:schemeClr val="lt1"/>
            </a:solidFill>
            <a:prstDash val="solid"/>
            <a:round/>
            <a:headEnd len="sm" w="sm" type="none"/>
            <a:tailEnd len="sm" w="sm" type="none"/>
          </a:ln>
        </p:spPr>
      </p:cxnSp>
      <p:sp>
        <p:nvSpPr>
          <p:cNvPr id="47" name="Google Shape;47;p17"/>
          <p:cNvSpPr/>
          <p:nvPr/>
        </p:nvSpPr>
        <p:spPr>
          <a:xfrm flipH="1">
            <a:off x="8610237" y="6101651"/>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 name="Google Shape;48;p17"/>
          <p:cNvSpPr/>
          <p:nvPr/>
        </p:nvSpPr>
        <p:spPr>
          <a:xfrm flipH="1">
            <a:off x="8610237" y="3470373"/>
            <a:ext cx="45600" cy="456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9" name="Google Shape;49;p17"/>
          <p:cNvCxnSpPr/>
          <p:nvPr/>
        </p:nvCxnSpPr>
        <p:spPr>
          <a:xfrm rot="10800000">
            <a:off x="1834554" y="3552886"/>
            <a:ext cx="0" cy="2529900"/>
          </a:xfrm>
          <a:prstGeom prst="straightConnector1">
            <a:avLst/>
          </a:prstGeom>
          <a:noFill/>
          <a:ln cap="flat" cmpd="sng" w="12700">
            <a:solidFill>
              <a:schemeClr val="lt1"/>
            </a:solidFill>
            <a:prstDash val="solid"/>
            <a:round/>
            <a:headEnd len="sm" w="sm" type="none"/>
            <a:tailEnd len="sm" w="sm" type="none"/>
          </a:ln>
        </p:spPr>
      </p:cxnSp>
      <p:sp>
        <p:nvSpPr>
          <p:cNvPr id="50" name="Google Shape;50;p17"/>
          <p:cNvSpPr/>
          <p:nvPr/>
        </p:nvSpPr>
        <p:spPr>
          <a:xfrm rot="-5400000">
            <a:off x="1834554" y="3494108"/>
            <a:ext cx="121800" cy="121800"/>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 name="Google Shape;51;p17"/>
          <p:cNvCxnSpPr/>
          <p:nvPr/>
        </p:nvCxnSpPr>
        <p:spPr>
          <a:xfrm rot="10800000">
            <a:off x="1895310" y="3494144"/>
            <a:ext cx="6691800" cy="0"/>
          </a:xfrm>
          <a:prstGeom prst="straightConnector1">
            <a:avLst/>
          </a:prstGeom>
          <a:noFill/>
          <a:ln cap="flat" cmpd="sng" w="12700">
            <a:solidFill>
              <a:schemeClr val="lt1"/>
            </a:solidFill>
            <a:prstDash val="solid"/>
            <a:round/>
            <a:headEnd len="sm" w="sm" type="none"/>
            <a:tailEnd len="sm" w="sm" type="none"/>
          </a:ln>
        </p:spPr>
      </p:cxnSp>
      <p:pic>
        <p:nvPicPr>
          <p:cNvPr id="52" name="Google Shape;52;p17"/>
          <p:cNvPicPr preferRelativeResize="0"/>
          <p:nvPr/>
        </p:nvPicPr>
        <p:blipFill rotWithShape="1">
          <a:blip r:embed="rId3">
            <a:alphaModFix/>
          </a:blip>
          <a:srcRect b="0" l="0" r="0" t="0"/>
          <a:stretch/>
        </p:blipFill>
        <p:spPr>
          <a:xfrm>
            <a:off x="348105" y="4878249"/>
            <a:ext cx="895351" cy="714375"/>
          </a:xfrm>
          <a:prstGeom prst="rect">
            <a:avLst/>
          </a:prstGeom>
          <a:noFill/>
          <a:ln>
            <a:noFill/>
          </a:ln>
        </p:spPr>
      </p:pic>
      <p:sp>
        <p:nvSpPr>
          <p:cNvPr id="53" name="Google Shape;53;p17"/>
          <p:cNvSpPr txBox="1"/>
          <p:nvPr>
            <p:ph type="title"/>
          </p:nvPr>
        </p:nvSpPr>
        <p:spPr>
          <a:xfrm>
            <a:off x="2061883" y="761997"/>
            <a:ext cx="6382500" cy="2533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7"/>
          <p:cNvSpPr txBox="1"/>
          <p:nvPr>
            <p:ph idx="1" type="body"/>
          </p:nvPr>
        </p:nvSpPr>
        <p:spPr>
          <a:xfrm>
            <a:off x="2070848" y="4593844"/>
            <a:ext cx="6382500" cy="716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17"/>
          <p:cNvSpPr txBox="1"/>
          <p:nvPr>
            <p:ph idx="2" type="body"/>
          </p:nvPr>
        </p:nvSpPr>
        <p:spPr>
          <a:xfrm>
            <a:off x="2070848" y="5301687"/>
            <a:ext cx="6382500" cy="273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 name="Google Shape;56;p17"/>
          <p:cNvSpPr txBox="1"/>
          <p:nvPr>
            <p:ph idx="3" type="body"/>
          </p:nvPr>
        </p:nvSpPr>
        <p:spPr>
          <a:xfrm>
            <a:off x="2070848" y="5584257"/>
            <a:ext cx="6382500" cy="403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17"/>
          <p:cNvSpPr txBox="1"/>
          <p:nvPr>
            <p:ph idx="4" type="body"/>
          </p:nvPr>
        </p:nvSpPr>
        <p:spPr>
          <a:xfrm>
            <a:off x="2070848" y="3652549"/>
            <a:ext cx="6382500" cy="7167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58" name="Shape 58"/>
        <p:cNvGrpSpPr/>
        <p:nvPr/>
      </p:nvGrpSpPr>
      <p:grpSpPr>
        <a:xfrm>
          <a:off x="0" y="0"/>
          <a:ext cx="0" cy="0"/>
          <a:chOff x="0" y="0"/>
          <a:chExt cx="0" cy="0"/>
        </a:xfrm>
      </p:grpSpPr>
      <p:sp>
        <p:nvSpPr>
          <p:cNvPr id="59" name="Google Shape;59;p18"/>
          <p:cNvSpPr/>
          <p:nvPr>
            <p:ph idx="2" type="pic"/>
          </p:nvPr>
        </p:nvSpPr>
        <p:spPr>
          <a:xfrm>
            <a:off x="-18288" y="615707"/>
            <a:ext cx="9180600" cy="5706000"/>
          </a:xfrm>
          <a:prstGeom prst="rect">
            <a:avLst/>
          </a:prstGeom>
          <a:noFill/>
          <a:ln cap="flat" cmpd="sng" w="19050">
            <a:solidFill>
              <a:srgbClr val="0B3458"/>
            </a:solidFill>
            <a:prstDash val="solid"/>
            <a:round/>
            <a:headEnd len="sm" w="sm" type="none"/>
            <a:tailEnd len="sm" w="sm" type="none"/>
          </a:ln>
        </p:spPr>
      </p:sp>
      <p:pic>
        <p:nvPicPr>
          <p:cNvPr id="60" name="Google Shape;60;p18"/>
          <p:cNvPicPr preferRelativeResize="0"/>
          <p:nvPr/>
        </p:nvPicPr>
        <p:blipFill rotWithShape="1">
          <a:blip r:embed="rId2">
            <a:alphaModFix/>
          </a:blip>
          <a:srcRect b="0" l="0" r="0" t="0"/>
          <a:stretch/>
        </p:blipFill>
        <p:spPr>
          <a:xfrm>
            <a:off x="237744" y="6460580"/>
            <a:ext cx="276391" cy="220494"/>
          </a:xfrm>
          <a:prstGeom prst="rect">
            <a:avLst/>
          </a:prstGeom>
          <a:noFill/>
          <a:ln>
            <a:noFill/>
          </a:ln>
        </p:spPr>
      </p:pic>
      <p:sp>
        <p:nvSpPr>
          <p:cNvPr id="61" name="Google Shape;61;p18"/>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62" name="Google Shape;62;p18"/>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63" name="Shape 63"/>
        <p:cNvGrpSpPr/>
        <p:nvPr/>
      </p:nvGrpSpPr>
      <p:grpSpPr>
        <a:xfrm>
          <a:off x="0" y="0"/>
          <a:ext cx="0" cy="0"/>
          <a:chOff x="0" y="0"/>
          <a:chExt cx="0" cy="0"/>
        </a:xfrm>
      </p:grpSpPr>
      <p:pic>
        <p:nvPicPr>
          <p:cNvPr id="64" name="Google Shape;64;p19"/>
          <p:cNvPicPr preferRelativeResize="0"/>
          <p:nvPr/>
        </p:nvPicPr>
        <p:blipFill rotWithShape="1">
          <a:blip r:embed="rId2">
            <a:alphaModFix/>
          </a:blip>
          <a:srcRect b="0" l="0" r="0" t="0"/>
          <a:stretch/>
        </p:blipFill>
        <p:spPr>
          <a:xfrm>
            <a:off x="237744" y="6460580"/>
            <a:ext cx="276391" cy="220494"/>
          </a:xfrm>
          <a:prstGeom prst="rect">
            <a:avLst/>
          </a:prstGeom>
          <a:noFill/>
          <a:ln>
            <a:noFill/>
          </a:ln>
        </p:spPr>
      </p:pic>
      <p:sp>
        <p:nvSpPr>
          <p:cNvPr id="65" name="Google Shape;65;p19"/>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66" name="Google Shape;66;p19"/>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67" name="Shape 67"/>
        <p:cNvGrpSpPr/>
        <p:nvPr/>
      </p:nvGrpSpPr>
      <p:grpSpPr>
        <a:xfrm>
          <a:off x="0" y="0"/>
          <a:ext cx="0" cy="0"/>
          <a:chOff x="0" y="0"/>
          <a:chExt cx="0" cy="0"/>
        </a:xfrm>
      </p:grpSpPr>
      <p:sp>
        <p:nvSpPr>
          <p:cNvPr id="68" name="Google Shape;68;p20"/>
          <p:cNvSpPr/>
          <p:nvPr/>
        </p:nvSpPr>
        <p:spPr>
          <a:xfrm>
            <a:off x="0" y="6329943"/>
            <a:ext cx="9144000" cy="52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9" name="Google Shape;69;p20"/>
          <p:cNvPicPr preferRelativeResize="0"/>
          <p:nvPr/>
        </p:nvPicPr>
        <p:blipFill rotWithShape="1">
          <a:blip r:embed="rId2">
            <a:alphaModFix/>
          </a:blip>
          <a:srcRect b="0" l="0" r="0" t="0"/>
          <a:stretch/>
        </p:blipFill>
        <p:spPr>
          <a:xfrm>
            <a:off x="237744" y="6460580"/>
            <a:ext cx="276391" cy="220494"/>
          </a:xfrm>
          <a:prstGeom prst="rect">
            <a:avLst/>
          </a:prstGeom>
          <a:noFill/>
          <a:ln>
            <a:noFill/>
          </a:ln>
        </p:spPr>
      </p:pic>
      <p:sp>
        <p:nvSpPr>
          <p:cNvPr id="70" name="Google Shape;70;p20"/>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cxnSp>
        <p:nvCxnSpPr>
          <p:cNvPr id="71" name="Google Shape;71;p20"/>
          <p:cNvCxnSpPr/>
          <p:nvPr/>
        </p:nvCxnSpPr>
        <p:spPr>
          <a:xfrm rot="10800000">
            <a:off x="0" y="608083"/>
            <a:ext cx="9144000" cy="0"/>
          </a:xfrm>
          <a:prstGeom prst="straightConnector1">
            <a:avLst/>
          </a:prstGeom>
          <a:noFill/>
          <a:ln cap="flat" cmpd="sng" w="12700">
            <a:solidFill>
              <a:srgbClr val="0B3458"/>
            </a:solidFill>
            <a:prstDash val="solid"/>
            <a:round/>
            <a:headEnd len="sm" w="sm" type="none"/>
            <a:tailEnd len="sm" w="sm" type="none"/>
          </a:ln>
        </p:spPr>
      </p:cxnSp>
      <p:cxnSp>
        <p:nvCxnSpPr>
          <p:cNvPr id="72" name="Google Shape;72;p20"/>
          <p:cNvCxnSpPr/>
          <p:nvPr/>
        </p:nvCxnSpPr>
        <p:spPr>
          <a:xfrm rot="10800000">
            <a:off x="0" y="6320547"/>
            <a:ext cx="9144000" cy="0"/>
          </a:xfrm>
          <a:prstGeom prst="straightConnector1">
            <a:avLst/>
          </a:prstGeom>
          <a:noFill/>
          <a:ln cap="flat" cmpd="sng" w="12700">
            <a:solidFill>
              <a:srgbClr val="0B3458"/>
            </a:solidFill>
            <a:prstDash val="solid"/>
            <a:round/>
            <a:headEnd len="sm" w="sm" type="none"/>
            <a:tailEnd len="sm" w="sm" type="none"/>
          </a:ln>
        </p:spPr>
      </p:cxnSp>
      <p:sp>
        <p:nvSpPr>
          <p:cNvPr id="73" name="Google Shape;73;p20"/>
          <p:cNvSpPr/>
          <p:nvPr>
            <p:ph idx="2" type="pic"/>
          </p:nvPr>
        </p:nvSpPr>
        <p:spPr>
          <a:xfrm>
            <a:off x="0" y="623477"/>
            <a:ext cx="4599000" cy="5687700"/>
          </a:xfrm>
          <a:prstGeom prst="rect">
            <a:avLst/>
          </a:prstGeom>
          <a:noFill/>
          <a:ln>
            <a:noFill/>
          </a:ln>
        </p:spPr>
      </p:sp>
      <p:sp>
        <p:nvSpPr>
          <p:cNvPr id="74" name="Google Shape;74;p20"/>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75" name="Shape 75"/>
        <p:cNvGrpSpPr/>
        <p:nvPr/>
      </p:nvGrpSpPr>
      <p:grpSpPr>
        <a:xfrm>
          <a:off x="0" y="0"/>
          <a:ext cx="0" cy="0"/>
          <a:chOff x="0" y="0"/>
          <a:chExt cx="0" cy="0"/>
        </a:xfrm>
      </p:grpSpPr>
      <p:pic>
        <p:nvPicPr>
          <p:cNvPr id="76" name="Google Shape;76;p21"/>
          <p:cNvPicPr preferRelativeResize="0"/>
          <p:nvPr/>
        </p:nvPicPr>
        <p:blipFill rotWithShape="1">
          <a:blip r:embed="rId2">
            <a:alphaModFix/>
          </a:blip>
          <a:srcRect b="0" l="0" r="0" t="0"/>
          <a:stretch/>
        </p:blipFill>
        <p:spPr>
          <a:xfrm>
            <a:off x="0" y="0"/>
            <a:ext cx="6858000" cy="5143500"/>
          </a:xfrm>
          <a:prstGeom prst="rect">
            <a:avLst/>
          </a:prstGeom>
          <a:noFill/>
          <a:ln>
            <a:noFill/>
          </a:ln>
        </p:spPr>
      </p:pic>
      <p:sp>
        <p:nvSpPr>
          <p:cNvPr id="77" name="Google Shape;77;p21"/>
          <p:cNvSpPr/>
          <p:nvPr/>
        </p:nvSpPr>
        <p:spPr>
          <a:xfrm>
            <a:off x="395490" y="585223"/>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8" name="Google Shape;78;p21"/>
          <p:cNvCxnSpPr/>
          <p:nvPr/>
        </p:nvCxnSpPr>
        <p:spPr>
          <a:xfrm rot="10800000">
            <a:off x="2511" y="608083"/>
            <a:ext cx="371700" cy="0"/>
          </a:xfrm>
          <a:prstGeom prst="straightConnector1">
            <a:avLst/>
          </a:prstGeom>
          <a:noFill/>
          <a:ln cap="flat" cmpd="sng" w="12700">
            <a:solidFill>
              <a:srgbClr val="0B3458"/>
            </a:solidFill>
            <a:prstDash val="solid"/>
            <a:round/>
            <a:headEnd len="sm" w="sm" type="none"/>
            <a:tailEnd len="sm" w="sm" type="none"/>
          </a:ln>
        </p:spPr>
      </p:cxnSp>
      <p:cxnSp>
        <p:nvCxnSpPr>
          <p:cNvPr id="79" name="Google Shape;79;p21"/>
          <p:cNvCxnSpPr/>
          <p:nvPr/>
        </p:nvCxnSpPr>
        <p:spPr>
          <a:xfrm rot="10800000">
            <a:off x="462600" y="608083"/>
            <a:ext cx="8681400" cy="0"/>
          </a:xfrm>
          <a:prstGeom prst="straightConnector1">
            <a:avLst/>
          </a:prstGeom>
          <a:noFill/>
          <a:ln cap="flat" cmpd="sng" w="12700">
            <a:solidFill>
              <a:srgbClr val="0B3458"/>
            </a:solidFill>
            <a:prstDash val="solid"/>
            <a:round/>
            <a:headEnd len="sm" w="sm" type="none"/>
            <a:tailEnd len="sm" w="sm" type="none"/>
          </a:ln>
        </p:spPr>
      </p:cxnSp>
      <p:pic>
        <p:nvPicPr>
          <p:cNvPr id="80" name="Google Shape;80;p21"/>
          <p:cNvPicPr preferRelativeResize="0"/>
          <p:nvPr/>
        </p:nvPicPr>
        <p:blipFill rotWithShape="1">
          <a:blip r:embed="rId3">
            <a:alphaModFix/>
          </a:blip>
          <a:srcRect b="0" l="0" r="0" t="0"/>
          <a:stretch/>
        </p:blipFill>
        <p:spPr>
          <a:xfrm>
            <a:off x="237744" y="6460580"/>
            <a:ext cx="276391" cy="220494"/>
          </a:xfrm>
          <a:prstGeom prst="rect">
            <a:avLst/>
          </a:prstGeom>
          <a:noFill/>
          <a:ln>
            <a:noFill/>
          </a:ln>
        </p:spPr>
      </p:pic>
      <p:sp>
        <p:nvSpPr>
          <p:cNvPr id="81" name="Google Shape;81;p21"/>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2" name="Google Shape;82;p21"/>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83" name="Google Shape;83;p21"/>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84" name="Google Shape;84;p21"/>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5" name="Google Shape;85;p21"/>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86" name="Google Shape;86;p21"/>
          <p:cNvSpPr/>
          <p:nvPr/>
        </p:nvSpPr>
        <p:spPr>
          <a:xfrm>
            <a:off x="2422" y="749729"/>
            <a:ext cx="9144000" cy="53466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21"/>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8" name="Google Shape;88;p21"/>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8.xml"/><Relationship Id="rId42" Type="http://schemas.openxmlformats.org/officeDocument/2006/relationships/slideLayout" Target="../slideLayouts/slideLayout40.xml"/><Relationship Id="rId41" Type="http://schemas.openxmlformats.org/officeDocument/2006/relationships/slideLayout" Target="../slideLayouts/slideLayout39.xml"/><Relationship Id="rId44" Type="http://schemas.openxmlformats.org/officeDocument/2006/relationships/slideLayout" Target="../slideLayouts/slideLayout42.xml"/><Relationship Id="rId43" Type="http://schemas.openxmlformats.org/officeDocument/2006/relationships/slideLayout" Target="../slideLayouts/slideLayout41.xml"/><Relationship Id="rId46" Type="http://schemas.openxmlformats.org/officeDocument/2006/relationships/slideLayout" Target="../slideLayouts/slideLayout44.xml"/><Relationship Id="rId45" Type="http://schemas.openxmlformats.org/officeDocument/2006/relationships/slideLayout" Target="../slideLayouts/slideLayout43.xml"/><Relationship Id="rId1" Type="http://schemas.openxmlformats.org/officeDocument/2006/relationships/image" Target="../media/image11.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48" Type="http://schemas.openxmlformats.org/officeDocument/2006/relationships/slideLayout" Target="../slideLayouts/slideLayout46.xml"/><Relationship Id="rId47" Type="http://schemas.openxmlformats.org/officeDocument/2006/relationships/slideLayout" Target="../slideLayouts/slideLayout45.xml"/><Relationship Id="rId49" Type="http://schemas.openxmlformats.org/officeDocument/2006/relationships/slideLayout" Target="../slideLayouts/slideLayout4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33" Type="http://schemas.openxmlformats.org/officeDocument/2006/relationships/slideLayout" Target="../slideLayouts/slideLayout31.xml"/><Relationship Id="rId32" Type="http://schemas.openxmlformats.org/officeDocument/2006/relationships/slideLayout" Target="../slideLayouts/slideLayout30.xml"/><Relationship Id="rId35" Type="http://schemas.openxmlformats.org/officeDocument/2006/relationships/slideLayout" Target="../slideLayouts/slideLayout33.xml"/><Relationship Id="rId34" Type="http://schemas.openxmlformats.org/officeDocument/2006/relationships/slideLayout" Target="../slideLayouts/slideLayout32.xml"/><Relationship Id="rId37" Type="http://schemas.openxmlformats.org/officeDocument/2006/relationships/slideLayout" Target="../slideLayouts/slideLayout35.xml"/><Relationship Id="rId36" Type="http://schemas.openxmlformats.org/officeDocument/2006/relationships/slideLayout" Target="../slideLayouts/slideLayout34.xml"/><Relationship Id="rId39" Type="http://schemas.openxmlformats.org/officeDocument/2006/relationships/slideLayout" Target="../slideLayouts/slideLayout37.xml"/><Relationship Id="rId38" Type="http://schemas.openxmlformats.org/officeDocument/2006/relationships/slideLayout" Target="../slideLayouts/slideLayout36.xml"/><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29" Type="http://schemas.openxmlformats.org/officeDocument/2006/relationships/slideLayout" Target="../slideLayouts/slideLayout27.xml"/><Relationship Id="rId51" Type="http://schemas.openxmlformats.org/officeDocument/2006/relationships/theme" Target="../theme/theme1.xml"/><Relationship Id="rId50" Type="http://schemas.openxmlformats.org/officeDocument/2006/relationships/slideLayout" Target="../slideLayouts/slideLayout48.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395490" y="585223"/>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 name="Google Shape;7;p12"/>
          <p:cNvCxnSpPr/>
          <p:nvPr/>
        </p:nvCxnSpPr>
        <p:spPr>
          <a:xfrm rot="10800000">
            <a:off x="2511" y="608083"/>
            <a:ext cx="371700" cy="0"/>
          </a:xfrm>
          <a:prstGeom prst="straightConnector1">
            <a:avLst/>
          </a:prstGeom>
          <a:noFill/>
          <a:ln cap="flat" cmpd="sng" w="12700">
            <a:solidFill>
              <a:srgbClr val="0B3458"/>
            </a:solidFill>
            <a:prstDash val="solid"/>
            <a:round/>
            <a:headEnd len="sm" w="sm" type="none"/>
            <a:tailEnd len="sm" w="sm" type="none"/>
          </a:ln>
        </p:spPr>
      </p:cxnSp>
      <p:cxnSp>
        <p:nvCxnSpPr>
          <p:cNvPr id="8" name="Google Shape;8;p12"/>
          <p:cNvCxnSpPr/>
          <p:nvPr/>
        </p:nvCxnSpPr>
        <p:spPr>
          <a:xfrm rot="10800000">
            <a:off x="462600" y="608083"/>
            <a:ext cx="8681400" cy="0"/>
          </a:xfrm>
          <a:prstGeom prst="straightConnector1">
            <a:avLst/>
          </a:prstGeom>
          <a:noFill/>
          <a:ln cap="flat" cmpd="sng" w="12700">
            <a:solidFill>
              <a:srgbClr val="0B3458"/>
            </a:solidFill>
            <a:prstDash val="solid"/>
            <a:round/>
            <a:headEnd len="sm" w="sm" type="none"/>
            <a:tailEnd len="sm" w="sm" type="none"/>
          </a:ln>
        </p:spPr>
      </p:cxnSp>
      <p:pic>
        <p:nvPicPr>
          <p:cNvPr id="9" name="Google Shape;9;p12"/>
          <p:cNvPicPr preferRelativeResize="0"/>
          <p:nvPr/>
        </p:nvPicPr>
        <p:blipFill rotWithShape="1">
          <a:blip r:embed="rId1">
            <a:alphaModFix/>
          </a:blip>
          <a:srcRect b="0" l="0" r="0" t="0"/>
          <a:stretch/>
        </p:blipFill>
        <p:spPr>
          <a:xfrm>
            <a:off x="237744" y="6460580"/>
            <a:ext cx="276390" cy="220494"/>
          </a:xfrm>
          <a:prstGeom prst="rect">
            <a:avLst/>
          </a:prstGeom>
          <a:noFill/>
          <a:ln>
            <a:noFill/>
          </a:ln>
        </p:spPr>
      </p:pic>
      <p:sp>
        <p:nvSpPr>
          <p:cNvPr id="10" name="Google Shape;10;p12"/>
          <p:cNvSpPr/>
          <p:nvPr/>
        </p:nvSpPr>
        <p:spPr>
          <a:xfrm>
            <a:off x="395490"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 name="Google Shape;11;p12"/>
          <p:cNvCxnSpPr/>
          <p:nvPr/>
        </p:nvCxnSpPr>
        <p:spPr>
          <a:xfrm rot="10800000">
            <a:off x="2511" y="6320547"/>
            <a:ext cx="371700" cy="0"/>
          </a:xfrm>
          <a:prstGeom prst="straightConnector1">
            <a:avLst/>
          </a:prstGeom>
          <a:noFill/>
          <a:ln cap="flat" cmpd="sng" w="12700">
            <a:solidFill>
              <a:srgbClr val="0B3458"/>
            </a:solidFill>
            <a:prstDash val="solid"/>
            <a:round/>
            <a:headEnd len="sm" w="sm" type="none"/>
            <a:tailEnd len="sm" w="sm" type="none"/>
          </a:ln>
        </p:spPr>
      </p:cxnSp>
      <p:cxnSp>
        <p:nvCxnSpPr>
          <p:cNvPr id="12" name="Google Shape;12;p12"/>
          <p:cNvCxnSpPr/>
          <p:nvPr/>
        </p:nvCxnSpPr>
        <p:spPr>
          <a:xfrm rot="10800000">
            <a:off x="462550" y="6320547"/>
            <a:ext cx="8217900" cy="0"/>
          </a:xfrm>
          <a:prstGeom prst="straightConnector1">
            <a:avLst/>
          </a:prstGeom>
          <a:noFill/>
          <a:ln cap="flat" cmpd="sng" w="12700">
            <a:solidFill>
              <a:srgbClr val="0B3458"/>
            </a:solidFill>
            <a:prstDash val="solid"/>
            <a:round/>
            <a:headEnd len="sm" w="sm" type="none"/>
            <a:tailEnd len="sm" w="sm" type="none"/>
          </a:ln>
        </p:spPr>
      </p:cxnSp>
      <p:sp>
        <p:nvSpPr>
          <p:cNvPr id="13" name="Google Shape;13;p12"/>
          <p:cNvSpPr/>
          <p:nvPr/>
        </p:nvSpPr>
        <p:spPr>
          <a:xfrm flipH="1">
            <a:off x="8705332" y="6297687"/>
            <a:ext cx="45600" cy="4560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 name="Google Shape;14;p12"/>
          <p:cNvCxnSpPr/>
          <p:nvPr/>
        </p:nvCxnSpPr>
        <p:spPr>
          <a:xfrm>
            <a:off x="8772211" y="6320547"/>
            <a:ext cx="371700" cy="0"/>
          </a:xfrm>
          <a:prstGeom prst="straightConnector1">
            <a:avLst/>
          </a:prstGeom>
          <a:noFill/>
          <a:ln cap="flat" cmpd="sng" w="12700">
            <a:solidFill>
              <a:srgbClr val="0B3458"/>
            </a:solidFill>
            <a:prstDash val="solid"/>
            <a:round/>
            <a:headEnd len="sm" w="sm" type="none"/>
            <a:tailEnd len="sm" w="sm" type="none"/>
          </a:ln>
        </p:spPr>
      </p:cxnSp>
      <p:sp>
        <p:nvSpPr>
          <p:cNvPr id="15" name="Google Shape;15;p12"/>
          <p:cNvSpPr txBox="1"/>
          <p:nvPr/>
        </p:nvSpPr>
        <p:spPr>
          <a:xfrm>
            <a:off x="8493978" y="6445465"/>
            <a:ext cx="795000" cy="36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6" name="Google Shape;16;p12"/>
          <p:cNvPicPr preferRelativeResize="0"/>
          <p:nvPr/>
        </p:nvPicPr>
        <p:blipFill rotWithShape="1">
          <a:blip r:embed="rId2">
            <a:alphaModFix/>
          </a:blip>
          <a:srcRect b="0" l="0" r="0" t="0"/>
          <a:stretch/>
        </p:blipFill>
        <p:spPr>
          <a:xfrm>
            <a:off x="7433733" y="104453"/>
            <a:ext cx="1627439" cy="5080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 id="2147483695" r:id="rId49"/>
    <p:sldLayoutId id="2147483696"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3.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7" name="Shape 827"/>
        <p:cNvGrpSpPr/>
        <p:nvPr/>
      </p:nvGrpSpPr>
      <p:grpSpPr>
        <a:xfrm>
          <a:off x="0" y="0"/>
          <a:ext cx="0" cy="0"/>
          <a:chOff x="0" y="0"/>
          <a:chExt cx="0" cy="0"/>
        </a:xfrm>
      </p:grpSpPr>
      <p:pic>
        <p:nvPicPr>
          <p:cNvPr id="828" name="Google Shape;828;p1"/>
          <p:cNvPicPr preferRelativeResize="0"/>
          <p:nvPr/>
        </p:nvPicPr>
        <p:blipFill rotWithShape="1">
          <a:blip r:embed="rId3">
            <a:alphaModFix/>
          </a:blip>
          <a:srcRect b="0" l="0" r="0" t="0"/>
          <a:stretch/>
        </p:blipFill>
        <p:spPr>
          <a:xfrm>
            <a:off x="0" y="0"/>
            <a:ext cx="9237600" cy="6858000"/>
          </a:xfrm>
          <a:prstGeom prst="rect">
            <a:avLst/>
          </a:prstGeom>
          <a:noFill/>
          <a:ln>
            <a:noFill/>
          </a:ln>
        </p:spPr>
      </p:pic>
      <p:sp>
        <p:nvSpPr>
          <p:cNvPr id="829" name="Google Shape;829;p1"/>
          <p:cNvSpPr/>
          <p:nvPr/>
        </p:nvSpPr>
        <p:spPr>
          <a:xfrm>
            <a:off x="1143" y="857250"/>
            <a:ext cx="9141714" cy="5143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30" name="Google Shape;830;p1"/>
          <p:cNvPicPr preferRelativeResize="0"/>
          <p:nvPr/>
        </p:nvPicPr>
        <p:blipFill rotWithShape="1">
          <a:blip r:embed="rId4">
            <a:alphaModFix/>
          </a:blip>
          <a:srcRect b="0" l="0" r="0" t="0"/>
          <a:stretch/>
        </p:blipFill>
        <p:spPr>
          <a:xfrm>
            <a:off x="210714" y="314191"/>
            <a:ext cx="2562000" cy="756000"/>
          </a:xfrm>
          <a:prstGeom prst="rect">
            <a:avLst/>
          </a:prstGeom>
          <a:noFill/>
          <a:ln>
            <a:noFill/>
          </a:ln>
        </p:spPr>
      </p:pic>
      <p:pic>
        <p:nvPicPr>
          <p:cNvPr id="831" name="Google Shape;831;p1"/>
          <p:cNvPicPr preferRelativeResize="0"/>
          <p:nvPr/>
        </p:nvPicPr>
        <p:blipFill rotWithShape="1">
          <a:blip r:embed="rId5">
            <a:alphaModFix/>
          </a:blip>
          <a:srcRect b="0" l="0" r="0" t="0"/>
          <a:stretch/>
        </p:blipFill>
        <p:spPr>
          <a:xfrm>
            <a:off x="7727521" y="314191"/>
            <a:ext cx="1214213" cy="1133581"/>
          </a:xfrm>
          <a:prstGeom prst="rect">
            <a:avLst/>
          </a:prstGeom>
          <a:noFill/>
          <a:ln>
            <a:noFill/>
          </a:ln>
        </p:spPr>
      </p:pic>
      <p:pic>
        <p:nvPicPr>
          <p:cNvPr id="832" name="Google Shape;832;p1"/>
          <p:cNvPicPr preferRelativeResize="0"/>
          <p:nvPr/>
        </p:nvPicPr>
        <p:blipFill rotWithShape="1">
          <a:blip r:embed="rId6">
            <a:alphaModFix/>
          </a:blip>
          <a:srcRect b="0" l="0" r="0" t="0"/>
          <a:stretch/>
        </p:blipFill>
        <p:spPr>
          <a:xfrm>
            <a:off x="6522322" y="314191"/>
            <a:ext cx="909334" cy="1188000"/>
          </a:xfrm>
          <a:prstGeom prst="rect">
            <a:avLst/>
          </a:prstGeom>
          <a:noFill/>
          <a:ln>
            <a:noFill/>
          </a:ln>
        </p:spPr>
      </p:pic>
      <p:sp>
        <p:nvSpPr>
          <p:cNvPr id="833" name="Google Shape;833;p1"/>
          <p:cNvSpPr txBox="1"/>
          <p:nvPr/>
        </p:nvSpPr>
        <p:spPr>
          <a:xfrm>
            <a:off x="1576136" y="2521368"/>
            <a:ext cx="585551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GAC Opening Plenary Session</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g25003246032_0_0"/>
          <p:cNvSpPr/>
          <p:nvPr/>
        </p:nvSpPr>
        <p:spPr>
          <a:xfrm>
            <a:off x="1416775" y="738800"/>
            <a:ext cx="6011100" cy="2538000"/>
          </a:xfrm>
          <a:prstGeom prst="homePlate">
            <a:avLst>
              <a:gd fmla="val 0" name="adj"/>
            </a:avLst>
          </a:prstGeom>
          <a:solidFill>
            <a:srgbClr val="EFEFE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Calibri"/>
                <a:ea typeface="Calibri"/>
                <a:cs typeface="Calibri"/>
                <a:sym typeface="Calibri"/>
              </a:rPr>
              <a:t>ICANN78 Meeting Week</a:t>
            </a:r>
            <a:endParaRPr b="1" sz="1500">
              <a:latin typeface="Calibri"/>
              <a:ea typeface="Calibri"/>
              <a:cs typeface="Calibri"/>
              <a:sym typeface="Calibri"/>
            </a:endParaRPr>
          </a:p>
          <a:p>
            <a:pPr indent="0" lvl="0" marL="0" rtl="0" algn="ctr">
              <a:spcBef>
                <a:spcPts val="0"/>
              </a:spcBef>
              <a:spcAft>
                <a:spcPts val="0"/>
              </a:spcAft>
              <a:buNone/>
            </a:pPr>
            <a:r>
              <a:rPr lang="en-US" sz="1500">
                <a:latin typeface="Calibri"/>
                <a:ea typeface="Calibri"/>
                <a:cs typeface="Calibri"/>
                <a:sym typeface="Calibri"/>
              </a:rPr>
              <a:t>Communiqué Drafting Phase</a:t>
            </a:r>
            <a:endParaRPr sz="1500">
              <a:latin typeface="Calibri"/>
              <a:ea typeface="Calibri"/>
              <a:cs typeface="Calibri"/>
              <a:sym typeface="Calibri"/>
            </a:endParaRPr>
          </a:p>
          <a:p>
            <a:pPr indent="0" lvl="0" marL="0" rtl="0" algn="ctr">
              <a:spcBef>
                <a:spcPts val="0"/>
              </a:spcBef>
              <a:spcAft>
                <a:spcPts val="0"/>
              </a:spcAft>
              <a:buNone/>
            </a:pPr>
            <a:r>
              <a:t/>
            </a:r>
            <a:endParaRPr sz="1700">
              <a:latin typeface="Calibri"/>
              <a:ea typeface="Calibri"/>
              <a:cs typeface="Calibri"/>
              <a:sym typeface="Calibri"/>
            </a:endParaRPr>
          </a:p>
          <a:p>
            <a:pPr indent="0" lvl="0" marL="0" rtl="0" algn="ctr">
              <a:spcBef>
                <a:spcPts val="0"/>
              </a:spcBef>
              <a:spcAft>
                <a:spcPts val="0"/>
              </a:spcAft>
              <a:buNone/>
            </a:pPr>
            <a:r>
              <a:t/>
            </a:r>
            <a:endParaRPr sz="1700">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a:p>
            <a:pPr indent="0" lvl="0" marL="0" rtl="0" algn="ctr">
              <a:spcBef>
                <a:spcPts val="0"/>
              </a:spcBef>
              <a:spcAft>
                <a:spcPts val="0"/>
              </a:spcAft>
              <a:buNone/>
            </a:pPr>
            <a:r>
              <a:t/>
            </a:r>
            <a:endParaRPr b="1">
              <a:latin typeface="Calibri"/>
              <a:ea typeface="Calibri"/>
              <a:cs typeface="Calibri"/>
              <a:sym typeface="Calibri"/>
            </a:endParaRPr>
          </a:p>
        </p:txBody>
      </p:sp>
      <p:sp>
        <p:nvSpPr>
          <p:cNvPr id="894" name="Google Shape;894;g25003246032_0_0"/>
          <p:cNvSpPr txBox="1"/>
          <p:nvPr>
            <p:ph type="title"/>
          </p:nvPr>
        </p:nvSpPr>
        <p:spPr>
          <a:xfrm>
            <a:off x="298679" y="31404"/>
            <a:ext cx="8013000" cy="4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600"/>
              <a:t>7. </a:t>
            </a:r>
            <a:r>
              <a:rPr lang="en-US" sz="2600">
                <a:extLst>
                  <a:ext uri="http://customooxmlschemas.google.com/">
                    <go:slidesCustomData xmlns:go="http://customooxmlschemas.google.com/" textRoundtripDataId="2"/>
                  </a:ext>
                </a:extLst>
              </a:rPr>
              <a:t>Communiqué Development for ICANN7</a:t>
            </a:r>
            <a:r>
              <a:rPr lang="en-US" sz="2600"/>
              <a:t>8</a:t>
            </a:r>
            <a:endParaRPr>
              <a:latin typeface="Calibri"/>
              <a:ea typeface="Calibri"/>
              <a:cs typeface="Calibri"/>
              <a:sym typeface="Calibri"/>
            </a:endParaRPr>
          </a:p>
        </p:txBody>
      </p:sp>
      <p:sp>
        <p:nvSpPr>
          <p:cNvPr id="895" name="Google Shape;895;g25003246032_0_0"/>
          <p:cNvSpPr/>
          <p:nvPr/>
        </p:nvSpPr>
        <p:spPr>
          <a:xfrm>
            <a:off x="4464135" y="1351850"/>
            <a:ext cx="1441200" cy="1262100"/>
          </a:xfrm>
          <a:prstGeom prst="homePlate">
            <a:avLst>
              <a:gd fmla="val 24725" name="adj"/>
            </a:avLst>
          </a:prstGeom>
          <a:solidFill>
            <a:srgbClr val="6FA8D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a:latin typeface="Calibri"/>
                <a:ea typeface="Calibri"/>
                <a:cs typeface="Calibri"/>
                <a:sym typeface="Calibri"/>
              </a:rPr>
              <a:t>Wednesday</a:t>
            </a:r>
            <a:endParaRPr b="1" i="1">
              <a:latin typeface="Calibri"/>
              <a:ea typeface="Calibri"/>
              <a:cs typeface="Calibri"/>
              <a:sym typeface="Calibri"/>
            </a:endParaRPr>
          </a:p>
          <a:p>
            <a:pPr indent="0" lvl="0" marL="0" rtl="0" algn="ctr">
              <a:spcBef>
                <a:spcPts val="0"/>
              </a:spcBef>
              <a:spcAft>
                <a:spcPts val="0"/>
              </a:spcAft>
              <a:buNone/>
            </a:pPr>
            <a:r>
              <a:rPr b="1" lang="en-US">
                <a:latin typeface="Calibri"/>
                <a:ea typeface="Calibri"/>
                <a:cs typeface="Calibri"/>
                <a:sym typeface="Calibri"/>
              </a:rPr>
              <a:t>Meeting Day 5</a:t>
            </a:r>
            <a:endParaRPr b="1">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Plenary Sessions</a:t>
            </a:r>
            <a:endParaRPr sz="12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 Communiqué</a:t>
            </a:r>
            <a:endParaRPr sz="12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Drafting 2 &amp; 3</a:t>
            </a:r>
            <a:endParaRPr sz="1200">
              <a:latin typeface="Calibri"/>
              <a:ea typeface="Calibri"/>
              <a:cs typeface="Calibri"/>
              <a:sym typeface="Calibri"/>
            </a:endParaRPr>
          </a:p>
        </p:txBody>
      </p:sp>
      <p:sp>
        <p:nvSpPr>
          <p:cNvPr id="896" name="Google Shape;896;g25003246032_0_0"/>
          <p:cNvSpPr/>
          <p:nvPr/>
        </p:nvSpPr>
        <p:spPr>
          <a:xfrm>
            <a:off x="5931425" y="1332800"/>
            <a:ext cx="1460400" cy="1287600"/>
          </a:xfrm>
          <a:prstGeom prst="homePlate">
            <a:avLst>
              <a:gd fmla="val 24725" name="adj"/>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a:latin typeface="Calibri"/>
                <a:ea typeface="Calibri"/>
                <a:cs typeface="Calibri"/>
                <a:sym typeface="Calibri"/>
              </a:rPr>
              <a:t>Thursday</a:t>
            </a:r>
            <a:br>
              <a:rPr b="1" lang="en-US">
                <a:latin typeface="Calibri"/>
                <a:ea typeface="Calibri"/>
                <a:cs typeface="Calibri"/>
                <a:sym typeface="Calibri"/>
              </a:rPr>
            </a:br>
            <a:r>
              <a:rPr b="1" lang="en-US">
                <a:latin typeface="Calibri"/>
                <a:ea typeface="Calibri"/>
                <a:cs typeface="Calibri"/>
                <a:sym typeface="Calibri"/>
              </a:rPr>
              <a:t>Meeting Day 6</a:t>
            </a:r>
            <a:endParaRPr b="1">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Communiqué</a:t>
            </a:r>
            <a:endParaRPr sz="12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Drafting </a:t>
            </a:r>
            <a:br>
              <a:rPr lang="en-US" sz="1200">
                <a:latin typeface="Calibri"/>
                <a:ea typeface="Calibri"/>
                <a:cs typeface="Calibri"/>
                <a:sym typeface="Calibri"/>
              </a:rPr>
            </a:br>
            <a:r>
              <a:rPr lang="en-US" sz="1200">
                <a:latin typeface="Calibri"/>
                <a:ea typeface="Calibri"/>
                <a:cs typeface="Calibri"/>
                <a:sym typeface="Calibri"/>
              </a:rPr>
              <a:t>4 (5 &amp; 6)</a:t>
            </a:r>
            <a:endParaRPr sz="1200">
              <a:latin typeface="Calibri"/>
              <a:ea typeface="Calibri"/>
              <a:cs typeface="Calibri"/>
              <a:sym typeface="Calibri"/>
            </a:endParaRPr>
          </a:p>
        </p:txBody>
      </p:sp>
      <p:sp>
        <p:nvSpPr>
          <p:cNvPr id="897" name="Google Shape;897;g25003246032_0_0"/>
          <p:cNvSpPr/>
          <p:nvPr/>
        </p:nvSpPr>
        <p:spPr>
          <a:xfrm>
            <a:off x="138550" y="4540500"/>
            <a:ext cx="5270100" cy="766200"/>
          </a:xfrm>
          <a:prstGeom prst="homePlate">
            <a:avLst>
              <a:gd fmla="val 24725" name="adj"/>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Draft Communiqué Google Doc</a:t>
            </a:r>
            <a:endParaRPr>
              <a:latin typeface="Calibri"/>
              <a:ea typeface="Calibri"/>
              <a:cs typeface="Calibri"/>
              <a:sym typeface="Calibri"/>
            </a:endParaRPr>
          </a:p>
          <a:p>
            <a:pPr indent="0" lvl="0" marL="0" rtl="0" algn="ctr">
              <a:spcBef>
                <a:spcPts val="0"/>
              </a:spcBef>
              <a:spcAft>
                <a:spcPts val="0"/>
              </a:spcAft>
              <a:buNone/>
            </a:pPr>
            <a:r>
              <a:rPr b="1" lang="en-US">
                <a:latin typeface="Calibri"/>
                <a:ea typeface="Calibri"/>
                <a:cs typeface="Calibri"/>
                <a:sym typeface="Calibri"/>
              </a:rPr>
              <a:t>Open for live contributions</a:t>
            </a:r>
            <a:r>
              <a:rPr lang="en-US">
                <a:latin typeface="Calibri"/>
                <a:ea typeface="Calibri"/>
                <a:cs typeface="Calibri"/>
                <a:sym typeface="Calibri"/>
              </a:rPr>
              <a:t> by GAC Members</a:t>
            </a:r>
            <a:endParaRPr>
              <a:latin typeface="Calibri"/>
              <a:ea typeface="Calibri"/>
              <a:cs typeface="Calibri"/>
              <a:sym typeface="Calibri"/>
            </a:endParaRPr>
          </a:p>
        </p:txBody>
      </p:sp>
      <p:sp>
        <p:nvSpPr>
          <p:cNvPr id="898" name="Google Shape;898;g25003246032_0_0"/>
          <p:cNvSpPr/>
          <p:nvPr/>
        </p:nvSpPr>
        <p:spPr>
          <a:xfrm>
            <a:off x="5488225" y="4511225"/>
            <a:ext cx="723900" cy="788700"/>
          </a:xfrm>
          <a:prstGeom prst="diamond">
            <a:avLst/>
          </a:prstGeom>
          <a:solidFill>
            <a:srgbClr val="8E7CC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g25003246032_0_0"/>
          <p:cNvSpPr/>
          <p:nvPr/>
        </p:nvSpPr>
        <p:spPr>
          <a:xfrm>
            <a:off x="138550" y="1332800"/>
            <a:ext cx="1278300" cy="1300200"/>
          </a:xfrm>
          <a:prstGeom prst="homePlate">
            <a:avLst>
              <a:gd fmla="val 21603" name="adj"/>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latin typeface="Calibri"/>
                <a:ea typeface="Calibri"/>
                <a:cs typeface="Calibri"/>
                <a:sym typeface="Calibri"/>
              </a:rPr>
              <a:t>Communiqué</a:t>
            </a:r>
            <a:endParaRPr b="1" sz="1300">
              <a:latin typeface="Calibri"/>
              <a:ea typeface="Calibri"/>
              <a:cs typeface="Calibri"/>
              <a:sym typeface="Calibri"/>
            </a:endParaRPr>
          </a:p>
          <a:p>
            <a:pPr indent="0" lvl="0" marL="0" rtl="0" algn="ctr">
              <a:spcBef>
                <a:spcPts val="0"/>
              </a:spcBef>
              <a:spcAft>
                <a:spcPts val="0"/>
              </a:spcAft>
              <a:buNone/>
            </a:pPr>
            <a:r>
              <a:rPr b="1" lang="en-US" sz="1300">
                <a:latin typeface="Calibri"/>
                <a:ea typeface="Calibri"/>
                <a:cs typeface="Calibri"/>
                <a:sym typeface="Calibri"/>
              </a:rPr>
              <a:t>Preparation</a:t>
            </a:r>
            <a:endParaRPr b="1" sz="1300">
              <a:latin typeface="Calibri"/>
              <a:ea typeface="Calibri"/>
              <a:cs typeface="Calibri"/>
              <a:sym typeface="Calibri"/>
            </a:endParaRPr>
          </a:p>
          <a:p>
            <a:pPr indent="0" lvl="0" marL="0" rtl="0" algn="ctr">
              <a:spcBef>
                <a:spcPts val="0"/>
              </a:spcBef>
              <a:spcAft>
                <a:spcPts val="0"/>
              </a:spcAft>
              <a:buNone/>
            </a:pPr>
            <a:r>
              <a:rPr b="1" lang="en-US" sz="1300">
                <a:latin typeface="Calibri"/>
                <a:ea typeface="Calibri"/>
                <a:cs typeface="Calibri"/>
                <a:sym typeface="Calibri"/>
              </a:rPr>
              <a:t>Phase</a:t>
            </a:r>
            <a:endParaRPr b="1" sz="1300">
              <a:latin typeface="Calibri"/>
              <a:ea typeface="Calibri"/>
              <a:cs typeface="Calibri"/>
              <a:sym typeface="Calibri"/>
            </a:endParaRPr>
          </a:p>
        </p:txBody>
      </p:sp>
      <p:sp>
        <p:nvSpPr>
          <p:cNvPr id="900" name="Google Shape;900;g25003246032_0_0"/>
          <p:cNvSpPr/>
          <p:nvPr/>
        </p:nvSpPr>
        <p:spPr>
          <a:xfrm>
            <a:off x="7552075" y="1332800"/>
            <a:ext cx="1460400" cy="1300200"/>
          </a:xfrm>
          <a:prstGeom prst="homePlate">
            <a:avLst>
              <a:gd fmla="val 0" name="adj"/>
            </a:avLst>
          </a:prstGeom>
          <a:solidFill>
            <a:srgbClr val="FFF2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72-hour Communiqué</a:t>
            </a:r>
            <a:endParaRPr b="1">
              <a:latin typeface="Calibri"/>
              <a:ea typeface="Calibri"/>
              <a:cs typeface="Calibri"/>
              <a:sym typeface="Calibri"/>
            </a:endParaRPr>
          </a:p>
          <a:p>
            <a:pPr indent="0" lvl="0" marL="0" rtl="0" algn="ctr">
              <a:spcBef>
                <a:spcPts val="0"/>
              </a:spcBef>
              <a:spcAft>
                <a:spcPts val="0"/>
              </a:spcAft>
              <a:buNone/>
            </a:pPr>
            <a:r>
              <a:rPr b="1" lang="en-US">
                <a:latin typeface="Calibri"/>
                <a:ea typeface="Calibri"/>
                <a:cs typeface="Calibri"/>
                <a:sym typeface="Calibri"/>
              </a:rPr>
              <a:t>Review Period</a:t>
            </a:r>
            <a:endParaRPr b="1">
              <a:latin typeface="Calibri"/>
              <a:ea typeface="Calibri"/>
              <a:cs typeface="Calibri"/>
              <a:sym typeface="Calibri"/>
            </a:endParaRPr>
          </a:p>
        </p:txBody>
      </p:sp>
      <p:sp>
        <p:nvSpPr>
          <p:cNvPr id="901" name="Google Shape;901;g25003246032_0_0"/>
          <p:cNvSpPr txBox="1"/>
          <p:nvPr/>
        </p:nvSpPr>
        <p:spPr>
          <a:xfrm>
            <a:off x="3601600" y="3395000"/>
            <a:ext cx="38742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674EA7"/>
                </a:solidFill>
                <a:latin typeface="Calibri"/>
                <a:ea typeface="Calibri"/>
                <a:cs typeface="Calibri"/>
                <a:sym typeface="Calibri"/>
              </a:rPr>
              <a:t>Decision by GAC Chair, </a:t>
            </a:r>
            <a:br>
              <a:rPr b="1" lang="en-US">
                <a:solidFill>
                  <a:srgbClr val="674EA7"/>
                </a:solidFill>
                <a:latin typeface="Calibri"/>
                <a:ea typeface="Calibri"/>
                <a:cs typeface="Calibri"/>
                <a:sym typeface="Calibri"/>
              </a:rPr>
            </a:br>
            <a:r>
              <a:rPr lang="en-US">
                <a:solidFill>
                  <a:srgbClr val="674EA7"/>
                </a:solidFill>
                <a:latin typeface="Calibri"/>
                <a:ea typeface="Calibri"/>
                <a:cs typeface="Calibri"/>
                <a:sym typeface="Calibri"/>
              </a:rPr>
              <a:t>based on advancement of Drafting, </a:t>
            </a:r>
            <a:br>
              <a:rPr lang="en-US">
                <a:solidFill>
                  <a:srgbClr val="674EA7"/>
                </a:solidFill>
                <a:latin typeface="Calibri"/>
                <a:ea typeface="Calibri"/>
                <a:cs typeface="Calibri"/>
                <a:sym typeface="Calibri"/>
              </a:rPr>
            </a:br>
            <a:r>
              <a:rPr b="1" lang="en-US">
                <a:solidFill>
                  <a:srgbClr val="674EA7"/>
                </a:solidFill>
                <a:latin typeface="Calibri"/>
                <a:ea typeface="Calibri"/>
                <a:cs typeface="Calibri"/>
                <a:sym typeface="Calibri"/>
              </a:rPr>
              <a:t>to close live collaboration on the document</a:t>
            </a:r>
            <a:r>
              <a:rPr lang="en-US">
                <a:solidFill>
                  <a:srgbClr val="674EA7"/>
                </a:solidFill>
                <a:latin typeface="Calibri"/>
                <a:ea typeface="Calibri"/>
                <a:cs typeface="Calibri"/>
                <a:sym typeface="Calibri"/>
              </a:rPr>
              <a:t> in the interest of clarity and stability of the text</a:t>
            </a:r>
            <a:endParaRPr>
              <a:solidFill>
                <a:srgbClr val="674EA7"/>
              </a:solidFill>
            </a:endParaRPr>
          </a:p>
        </p:txBody>
      </p:sp>
      <p:sp>
        <p:nvSpPr>
          <p:cNvPr id="902" name="Google Shape;902;g25003246032_0_0"/>
          <p:cNvSpPr/>
          <p:nvPr/>
        </p:nvSpPr>
        <p:spPr>
          <a:xfrm>
            <a:off x="138550" y="5452300"/>
            <a:ext cx="7245600" cy="766200"/>
          </a:xfrm>
          <a:prstGeom prst="homePlate">
            <a:avLst>
              <a:gd fmla="val 24725" name="adj"/>
            </a:avLst>
          </a:prstGeom>
          <a:solidFill>
            <a:srgbClr val="FCE5CD"/>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Drafters of Communiqué Text are encouraged, at any stage of Communiqué dévelopment, </a:t>
            </a:r>
            <a:br>
              <a:rPr lang="en-US">
                <a:latin typeface="Calibri"/>
                <a:ea typeface="Calibri"/>
                <a:cs typeface="Calibri"/>
                <a:sym typeface="Calibri"/>
              </a:rPr>
            </a:br>
            <a:r>
              <a:rPr lang="en-US">
                <a:latin typeface="Calibri"/>
                <a:ea typeface="Calibri"/>
                <a:cs typeface="Calibri"/>
                <a:sym typeface="Calibri"/>
              </a:rPr>
              <a:t>to </a:t>
            </a:r>
            <a:r>
              <a:rPr b="1" lang="en-US">
                <a:latin typeface="Calibri"/>
                <a:ea typeface="Calibri"/>
                <a:cs typeface="Calibri"/>
                <a:sym typeface="Calibri"/>
              </a:rPr>
              <a:t>use the GAC Support Team as a resource</a:t>
            </a:r>
            <a:r>
              <a:rPr lang="en-US">
                <a:latin typeface="Calibri"/>
                <a:ea typeface="Calibri"/>
                <a:cs typeface="Calibri"/>
                <a:sym typeface="Calibri"/>
              </a:rPr>
              <a:t> </a:t>
            </a:r>
            <a:r>
              <a:rPr b="1" lang="en-US">
                <a:latin typeface="Calibri"/>
                <a:ea typeface="Calibri"/>
                <a:cs typeface="Calibri"/>
                <a:sym typeface="Calibri"/>
              </a:rPr>
              <a:t>to research precedent</a:t>
            </a:r>
            <a:r>
              <a:rPr lang="en-US">
                <a:latin typeface="Calibri"/>
                <a:ea typeface="Calibri"/>
                <a:cs typeface="Calibri"/>
                <a:sym typeface="Calibri"/>
              </a:rPr>
              <a:t>, </a:t>
            </a:r>
            <a:r>
              <a:rPr b="1" lang="en-US">
                <a:latin typeface="Calibri"/>
                <a:ea typeface="Calibri"/>
                <a:cs typeface="Calibri"/>
                <a:sym typeface="Calibri"/>
              </a:rPr>
              <a:t>ensure accuracy </a:t>
            </a:r>
            <a:r>
              <a:rPr lang="en-US">
                <a:latin typeface="Calibri"/>
                <a:ea typeface="Calibri"/>
                <a:cs typeface="Calibri"/>
                <a:sym typeface="Calibri"/>
              </a:rPr>
              <a:t>of references </a:t>
            </a:r>
            <a:r>
              <a:rPr b="1" lang="en-US">
                <a:latin typeface="Calibri"/>
                <a:ea typeface="Calibri"/>
                <a:cs typeface="Calibri"/>
                <a:sym typeface="Calibri"/>
              </a:rPr>
              <a:t>and consistency with usual practice</a:t>
            </a:r>
            <a:r>
              <a:rPr lang="en-US">
                <a:latin typeface="Calibri"/>
                <a:ea typeface="Calibri"/>
                <a:cs typeface="Calibri"/>
                <a:sym typeface="Calibri"/>
              </a:rPr>
              <a:t> as needed </a:t>
            </a:r>
            <a:endParaRPr>
              <a:latin typeface="Calibri"/>
              <a:ea typeface="Calibri"/>
              <a:cs typeface="Calibri"/>
              <a:sym typeface="Calibri"/>
            </a:endParaRPr>
          </a:p>
        </p:txBody>
      </p:sp>
      <p:sp>
        <p:nvSpPr>
          <p:cNvPr id="903" name="Google Shape;903;g25003246032_0_0"/>
          <p:cNvSpPr/>
          <p:nvPr/>
        </p:nvSpPr>
        <p:spPr>
          <a:xfrm>
            <a:off x="1494300" y="1351850"/>
            <a:ext cx="1460400" cy="1262100"/>
          </a:xfrm>
          <a:prstGeom prst="homePlate">
            <a:avLst>
              <a:gd fmla="val 24725" name="adj"/>
            </a:avLst>
          </a:prstGeom>
          <a:solidFill>
            <a:srgbClr val="CFE2F3"/>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a:latin typeface="Calibri"/>
                <a:ea typeface="Calibri"/>
                <a:cs typeface="Calibri"/>
                <a:sym typeface="Calibri"/>
              </a:rPr>
              <a:t>Monday</a:t>
            </a:r>
            <a:endParaRPr b="1" i="1">
              <a:latin typeface="Calibri"/>
              <a:ea typeface="Calibri"/>
              <a:cs typeface="Calibri"/>
              <a:sym typeface="Calibri"/>
            </a:endParaRPr>
          </a:p>
          <a:p>
            <a:pPr indent="0" lvl="0" marL="0" rtl="0" algn="ctr">
              <a:spcBef>
                <a:spcPts val="0"/>
              </a:spcBef>
              <a:spcAft>
                <a:spcPts val="0"/>
              </a:spcAft>
              <a:buNone/>
            </a:pPr>
            <a:r>
              <a:rPr b="1" lang="en-US">
                <a:latin typeface="Calibri"/>
                <a:ea typeface="Calibri"/>
                <a:cs typeface="Calibri"/>
                <a:sym typeface="Calibri"/>
              </a:rPr>
              <a:t>Meeting Day 3</a:t>
            </a:r>
            <a:endParaRPr b="1">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Communiqué</a:t>
            </a:r>
            <a:endParaRPr sz="12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Process Introduction</a:t>
            </a:r>
            <a:endParaRPr sz="1200">
              <a:latin typeface="Calibri"/>
              <a:ea typeface="Calibri"/>
              <a:cs typeface="Calibri"/>
              <a:sym typeface="Calibri"/>
            </a:endParaRPr>
          </a:p>
        </p:txBody>
      </p:sp>
      <p:sp>
        <p:nvSpPr>
          <p:cNvPr id="904" name="Google Shape;904;g25003246032_0_0"/>
          <p:cNvSpPr/>
          <p:nvPr/>
        </p:nvSpPr>
        <p:spPr>
          <a:xfrm>
            <a:off x="1494300" y="2733875"/>
            <a:ext cx="3693600" cy="450600"/>
          </a:xfrm>
          <a:prstGeom prst="homePlate">
            <a:avLst>
              <a:gd fmla="val 24725" name="adj"/>
            </a:avLst>
          </a:prstGeom>
          <a:solidFill>
            <a:srgbClr val="CFE2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300">
                <a:latin typeface="Calibri"/>
                <a:ea typeface="Calibri"/>
                <a:cs typeface="Calibri"/>
                <a:sym typeface="Calibri"/>
              </a:rPr>
              <a:t>Continuous consideration of Communiqué </a:t>
            </a:r>
            <a:br>
              <a:rPr lang="en-US" sz="1300">
                <a:latin typeface="Calibri"/>
                <a:ea typeface="Calibri"/>
                <a:cs typeface="Calibri"/>
                <a:sym typeface="Calibri"/>
              </a:rPr>
            </a:br>
            <a:r>
              <a:rPr lang="en-US" sz="1300">
                <a:latin typeface="Calibri"/>
                <a:ea typeface="Calibri"/>
                <a:cs typeface="Calibri"/>
                <a:sym typeface="Calibri"/>
              </a:rPr>
              <a:t>at the end of </a:t>
            </a:r>
            <a:r>
              <a:rPr b="1" lang="en-US" sz="1300">
                <a:latin typeface="Calibri"/>
                <a:ea typeface="Calibri"/>
                <a:cs typeface="Calibri"/>
                <a:sym typeface="Calibri"/>
              </a:rPr>
              <a:t>GAC Plenary Sessions</a:t>
            </a:r>
            <a:endParaRPr b="1" sz="1300">
              <a:latin typeface="Calibri"/>
              <a:ea typeface="Calibri"/>
              <a:cs typeface="Calibri"/>
              <a:sym typeface="Calibri"/>
            </a:endParaRPr>
          </a:p>
        </p:txBody>
      </p:sp>
      <p:cxnSp>
        <p:nvCxnSpPr>
          <p:cNvPr id="905" name="Google Shape;905;g25003246032_0_0"/>
          <p:cNvCxnSpPr/>
          <p:nvPr/>
        </p:nvCxnSpPr>
        <p:spPr>
          <a:xfrm>
            <a:off x="151450" y="2725900"/>
            <a:ext cx="7500" cy="1668900"/>
          </a:xfrm>
          <a:prstGeom prst="straightConnector1">
            <a:avLst/>
          </a:prstGeom>
          <a:noFill/>
          <a:ln cap="flat" cmpd="sng" w="9525">
            <a:solidFill>
              <a:srgbClr val="000000"/>
            </a:solidFill>
            <a:prstDash val="solid"/>
            <a:round/>
            <a:headEnd len="med" w="med" type="none"/>
            <a:tailEnd len="med" w="med" type="none"/>
          </a:ln>
        </p:spPr>
      </p:cxnSp>
      <p:cxnSp>
        <p:nvCxnSpPr>
          <p:cNvPr id="906" name="Google Shape;906;g25003246032_0_0"/>
          <p:cNvCxnSpPr/>
          <p:nvPr/>
        </p:nvCxnSpPr>
        <p:spPr>
          <a:xfrm>
            <a:off x="8997475" y="2704250"/>
            <a:ext cx="0" cy="2618700"/>
          </a:xfrm>
          <a:prstGeom prst="straightConnector1">
            <a:avLst/>
          </a:prstGeom>
          <a:noFill/>
          <a:ln cap="flat" cmpd="sng" w="9525">
            <a:solidFill>
              <a:srgbClr val="000000"/>
            </a:solidFill>
            <a:prstDash val="solid"/>
            <a:round/>
            <a:headEnd len="med" w="med" type="none"/>
            <a:tailEnd len="med" w="med" type="none"/>
          </a:ln>
        </p:spPr>
      </p:cxnSp>
      <p:cxnSp>
        <p:nvCxnSpPr>
          <p:cNvPr id="907" name="Google Shape;907;g25003246032_0_0"/>
          <p:cNvCxnSpPr/>
          <p:nvPr/>
        </p:nvCxnSpPr>
        <p:spPr>
          <a:xfrm>
            <a:off x="7427875" y="3430525"/>
            <a:ext cx="0" cy="2783400"/>
          </a:xfrm>
          <a:prstGeom prst="straightConnector1">
            <a:avLst/>
          </a:prstGeom>
          <a:noFill/>
          <a:ln cap="flat" cmpd="sng" w="9525">
            <a:solidFill>
              <a:srgbClr val="000000"/>
            </a:solidFill>
            <a:prstDash val="solid"/>
            <a:round/>
            <a:headEnd len="med" w="med" type="none"/>
            <a:tailEnd len="med" w="med" type="none"/>
          </a:ln>
        </p:spPr>
      </p:cxnSp>
      <p:sp>
        <p:nvSpPr>
          <p:cNvPr id="908" name="Google Shape;908;g25003246032_0_0"/>
          <p:cNvSpPr/>
          <p:nvPr/>
        </p:nvSpPr>
        <p:spPr>
          <a:xfrm>
            <a:off x="6259450" y="4522475"/>
            <a:ext cx="2690700" cy="766200"/>
          </a:xfrm>
          <a:prstGeom prst="homePlate">
            <a:avLst>
              <a:gd fmla="val 24725" name="adj"/>
            </a:avLst>
          </a:prstGeom>
          <a:solidFill>
            <a:srgbClr val="F4CCC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Draft Communiqué Google Doc</a:t>
            </a:r>
            <a:endParaRPr>
              <a:latin typeface="Calibri"/>
              <a:ea typeface="Calibri"/>
              <a:cs typeface="Calibri"/>
              <a:sym typeface="Calibri"/>
            </a:endParaRPr>
          </a:p>
          <a:p>
            <a:pPr indent="0" lvl="0" marL="0" rtl="0" algn="ctr">
              <a:spcBef>
                <a:spcPts val="0"/>
              </a:spcBef>
              <a:spcAft>
                <a:spcPts val="0"/>
              </a:spcAft>
              <a:buNone/>
            </a:pPr>
            <a:r>
              <a:rPr b="1" lang="en-US">
                <a:latin typeface="Calibri"/>
                <a:ea typeface="Calibri"/>
                <a:cs typeface="Calibri"/>
                <a:sym typeface="Calibri"/>
              </a:rPr>
              <a:t>Edited only through </a:t>
            </a:r>
            <a:br>
              <a:rPr b="1" lang="en-US">
                <a:latin typeface="Calibri"/>
                <a:ea typeface="Calibri"/>
                <a:cs typeface="Calibri"/>
                <a:sym typeface="Calibri"/>
              </a:rPr>
            </a:br>
            <a:r>
              <a:rPr b="1" lang="en-US">
                <a:latin typeface="Calibri"/>
                <a:ea typeface="Calibri"/>
                <a:cs typeface="Calibri"/>
                <a:sym typeface="Calibri"/>
              </a:rPr>
              <a:t>GAC Support Staff</a:t>
            </a:r>
            <a:endParaRPr b="1">
              <a:latin typeface="Calibri"/>
              <a:ea typeface="Calibri"/>
              <a:cs typeface="Calibri"/>
              <a:sym typeface="Calibri"/>
            </a:endParaRPr>
          </a:p>
        </p:txBody>
      </p:sp>
      <p:sp>
        <p:nvSpPr>
          <p:cNvPr id="909" name="Google Shape;909;g25003246032_0_0"/>
          <p:cNvSpPr/>
          <p:nvPr/>
        </p:nvSpPr>
        <p:spPr>
          <a:xfrm>
            <a:off x="2996835" y="1351850"/>
            <a:ext cx="1441200" cy="1262100"/>
          </a:xfrm>
          <a:prstGeom prst="homePlate">
            <a:avLst>
              <a:gd fmla="val 24725" name="adj"/>
            </a:avLst>
          </a:prstGeom>
          <a:solidFill>
            <a:srgbClr val="9FC5E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a:latin typeface="Calibri"/>
                <a:ea typeface="Calibri"/>
                <a:cs typeface="Calibri"/>
                <a:sym typeface="Calibri"/>
              </a:rPr>
              <a:t>Wednesday</a:t>
            </a:r>
            <a:endParaRPr b="1" i="1">
              <a:latin typeface="Calibri"/>
              <a:ea typeface="Calibri"/>
              <a:cs typeface="Calibri"/>
              <a:sym typeface="Calibri"/>
            </a:endParaRPr>
          </a:p>
          <a:p>
            <a:pPr indent="0" lvl="0" marL="0" rtl="0" algn="ctr">
              <a:spcBef>
                <a:spcPts val="0"/>
              </a:spcBef>
              <a:spcAft>
                <a:spcPts val="0"/>
              </a:spcAft>
              <a:buNone/>
            </a:pPr>
            <a:r>
              <a:rPr b="1" lang="en-US">
                <a:latin typeface="Calibri"/>
                <a:ea typeface="Calibri"/>
                <a:cs typeface="Calibri"/>
                <a:sym typeface="Calibri"/>
              </a:rPr>
              <a:t>Meeting Day 4</a:t>
            </a:r>
            <a:endParaRPr b="1">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Plenary Sessions</a:t>
            </a:r>
            <a:br>
              <a:rPr lang="en-US" sz="1200">
                <a:latin typeface="Calibri"/>
                <a:ea typeface="Calibri"/>
                <a:cs typeface="Calibri"/>
                <a:sym typeface="Calibri"/>
              </a:rPr>
            </a:br>
            <a:r>
              <a:rPr lang="en-US" sz="1200">
                <a:latin typeface="Calibri"/>
                <a:ea typeface="Calibri"/>
                <a:cs typeface="Calibri"/>
                <a:sym typeface="Calibri"/>
              </a:rPr>
              <a:t>+ Communiqué</a:t>
            </a:r>
            <a:endParaRPr sz="1200">
              <a:latin typeface="Calibri"/>
              <a:ea typeface="Calibri"/>
              <a:cs typeface="Calibri"/>
              <a:sym typeface="Calibri"/>
            </a:endParaRPr>
          </a:p>
          <a:p>
            <a:pPr indent="0" lvl="0" marL="0" rtl="0" algn="ctr">
              <a:spcBef>
                <a:spcPts val="0"/>
              </a:spcBef>
              <a:spcAft>
                <a:spcPts val="0"/>
              </a:spcAft>
              <a:buNone/>
            </a:pPr>
            <a:r>
              <a:rPr lang="en-US" sz="1200">
                <a:latin typeface="Calibri"/>
                <a:ea typeface="Calibri"/>
                <a:cs typeface="Calibri"/>
                <a:sym typeface="Calibri"/>
              </a:rPr>
              <a:t>Drafting 1</a:t>
            </a: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g25003246032_0_875"/>
          <p:cNvSpPr txBox="1"/>
          <p:nvPr/>
        </p:nvSpPr>
        <p:spPr>
          <a:xfrm>
            <a:off x="412750" y="774325"/>
            <a:ext cx="7999500" cy="36804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1000"/>
              </a:spcBef>
              <a:spcAft>
                <a:spcPts val="0"/>
              </a:spcAft>
              <a:buSzPts val="1700"/>
              <a:buChar char="●"/>
            </a:pPr>
            <a:r>
              <a:rPr b="1" lang="en-US" sz="1700">
                <a:latin typeface="Calibri"/>
                <a:ea typeface="Calibri"/>
                <a:cs typeface="Calibri"/>
                <a:sym typeface="Calibri"/>
              </a:rPr>
              <a:t>Distribution of Communiqué drafting sessions during the ICANN meeting over 3 days </a:t>
            </a:r>
            <a:r>
              <a:rPr lang="en-US" sz="1700">
                <a:latin typeface="Calibri"/>
                <a:ea typeface="Calibri"/>
                <a:cs typeface="Calibri"/>
                <a:sym typeface="Calibri"/>
              </a:rPr>
              <a:t>to maximize opportunities for national consultation with capitals in other timezones, as well as review of precedents and references by GAC Support staff.</a:t>
            </a:r>
            <a:endParaRPr sz="1700">
              <a:latin typeface="Calibri"/>
              <a:ea typeface="Calibri"/>
              <a:cs typeface="Calibri"/>
              <a:sym typeface="Calibri"/>
            </a:endParaRPr>
          </a:p>
          <a:p>
            <a:pPr indent="-336550" lvl="0" marL="457200" rtl="0" algn="l">
              <a:lnSpc>
                <a:spcPct val="115000"/>
              </a:lnSpc>
              <a:spcBef>
                <a:spcPts val="1000"/>
              </a:spcBef>
              <a:spcAft>
                <a:spcPts val="0"/>
              </a:spcAft>
              <a:buSzPts val="1700"/>
              <a:buChar char="●"/>
            </a:pPr>
            <a:r>
              <a:rPr b="1" lang="en-US" sz="1700">
                <a:latin typeface="Calibri"/>
                <a:ea typeface="Calibri"/>
                <a:cs typeface="Calibri"/>
                <a:sym typeface="Calibri"/>
              </a:rPr>
              <a:t>Communique Pre-Meeting Consideration Phase</a:t>
            </a:r>
            <a:r>
              <a:rPr lang="en-US" sz="1700">
                <a:latin typeface="Calibri"/>
                <a:ea typeface="Calibri"/>
                <a:cs typeface="Calibri"/>
                <a:sym typeface="Calibri"/>
              </a:rPr>
              <a:t> prior to the meeting week, </a:t>
            </a:r>
            <a:br>
              <a:rPr lang="en-US" sz="1700">
                <a:latin typeface="Calibri"/>
                <a:ea typeface="Calibri"/>
                <a:cs typeface="Calibri"/>
                <a:sym typeface="Calibri"/>
              </a:rPr>
            </a:br>
            <a:r>
              <a:rPr lang="en-US" sz="1700">
                <a:solidFill>
                  <a:schemeClr val="dk1"/>
                </a:solidFill>
                <a:latin typeface="Calibri"/>
                <a:ea typeface="Calibri"/>
                <a:cs typeface="Calibri"/>
                <a:sym typeface="Calibri"/>
              </a:rPr>
              <a:t>to enable appropriate consultations in advance of the meeting. For ICANN78: </a:t>
            </a:r>
            <a:endParaRPr sz="1700">
              <a:solidFill>
                <a:schemeClr val="dk1"/>
              </a:solidFill>
              <a:latin typeface="Calibri"/>
              <a:ea typeface="Calibri"/>
              <a:cs typeface="Calibri"/>
              <a:sym typeface="Calibri"/>
            </a:endParaRPr>
          </a:p>
          <a:p>
            <a:pPr indent="-336550" lvl="1" marL="914400" rtl="0" algn="l">
              <a:lnSpc>
                <a:spcPct val="115000"/>
              </a:lnSpc>
              <a:spcBef>
                <a:spcPts val="50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Issue Identification Phase: </a:t>
            </a:r>
            <a:r>
              <a:rPr lang="en-US" sz="1700">
                <a:solidFill>
                  <a:schemeClr val="dk1"/>
                </a:solidFill>
                <a:latin typeface="Calibri"/>
                <a:ea typeface="Calibri"/>
                <a:cs typeface="Calibri"/>
                <a:sym typeface="Calibri"/>
              </a:rPr>
              <a:t>9-13 October 2023</a:t>
            </a:r>
            <a:br>
              <a:rPr b="1"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(identification of potential topics for GAC Advice)</a:t>
            </a:r>
            <a:endParaRPr sz="1700">
              <a:solidFill>
                <a:schemeClr val="dk1"/>
              </a:solidFill>
              <a:latin typeface="Calibri"/>
              <a:ea typeface="Calibri"/>
              <a:cs typeface="Calibri"/>
              <a:sym typeface="Calibri"/>
            </a:endParaRPr>
          </a:p>
          <a:p>
            <a:pPr indent="-336550" lvl="1" marL="914400" rtl="0" algn="l">
              <a:lnSpc>
                <a:spcPct val="115000"/>
              </a:lnSpc>
              <a:spcBef>
                <a:spcPts val="500"/>
              </a:spcBef>
              <a:spcAft>
                <a:spcPts val="0"/>
              </a:spcAft>
              <a:buClr>
                <a:schemeClr val="dk1"/>
              </a:buClr>
              <a:buSzPts val="1700"/>
              <a:buFont typeface="Calibri"/>
              <a:buChar char="○"/>
            </a:pPr>
            <a:r>
              <a:rPr b="1" lang="en-US" sz="1700">
                <a:solidFill>
                  <a:schemeClr val="dk1"/>
                </a:solidFill>
                <a:latin typeface="Calibri"/>
                <a:ea typeface="Calibri"/>
                <a:cs typeface="Calibri"/>
                <a:sym typeface="Calibri"/>
              </a:rPr>
              <a:t>Communiqué Preparation Phase</a:t>
            </a:r>
            <a:r>
              <a:rPr lang="en-US" sz="1700">
                <a:solidFill>
                  <a:schemeClr val="dk1"/>
                </a:solidFill>
                <a:latin typeface="Calibri"/>
                <a:ea typeface="Calibri"/>
                <a:cs typeface="Calibri"/>
                <a:sym typeface="Calibri"/>
              </a:rPr>
              <a:t>: 16-20 October 2023</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(for proposals of key messages and GAC Advice text)</a:t>
            </a:r>
            <a:endParaRPr sz="1700">
              <a:solidFill>
                <a:schemeClr val="dk1"/>
              </a:solidFill>
              <a:latin typeface="Calibri"/>
              <a:ea typeface="Calibri"/>
              <a:cs typeface="Calibri"/>
              <a:sym typeface="Calibri"/>
            </a:endParaRPr>
          </a:p>
          <a:p>
            <a:pPr indent="-336550" lvl="0" marL="457200" rtl="0" algn="l">
              <a:lnSpc>
                <a:spcPct val="115000"/>
              </a:lnSpc>
              <a:spcBef>
                <a:spcPts val="1000"/>
              </a:spcBef>
              <a:spcAft>
                <a:spcPts val="0"/>
              </a:spcAft>
              <a:buSzPts val="1700"/>
              <a:buChar char="●"/>
            </a:pPr>
            <a:r>
              <a:rPr b="1" lang="en-US" sz="1700">
                <a:latin typeface="Calibri"/>
                <a:ea typeface="Calibri"/>
                <a:cs typeface="Calibri"/>
                <a:sym typeface="Calibri"/>
              </a:rPr>
              <a:t>Communiqué “touch point” at the end of every GAC plenary session </a:t>
            </a:r>
            <a:r>
              <a:rPr lang="en-US" sz="1700">
                <a:latin typeface="Calibri"/>
                <a:ea typeface="Calibri"/>
                <a:cs typeface="Calibri"/>
                <a:sym typeface="Calibri"/>
              </a:rPr>
              <a:t>to assist in the timely formulation of Communiqué text proposals and to facilitate identification of pen holders who would like to be involved in the initial stages of drafting</a:t>
            </a:r>
            <a:endParaRPr b="1" sz="1700">
              <a:latin typeface="Calibri"/>
              <a:ea typeface="Calibri"/>
              <a:cs typeface="Calibri"/>
              <a:sym typeface="Calibri"/>
            </a:endParaRPr>
          </a:p>
          <a:p>
            <a:pPr indent="-336550" lvl="0" marL="457200" rtl="0" algn="l">
              <a:lnSpc>
                <a:spcPct val="115000"/>
              </a:lnSpc>
              <a:spcBef>
                <a:spcPts val="1000"/>
              </a:spcBef>
              <a:spcAft>
                <a:spcPts val="0"/>
              </a:spcAft>
              <a:buSzPts val="1700"/>
              <a:buChar char="●"/>
            </a:pPr>
            <a:r>
              <a:rPr b="1" lang="en-US" sz="1700">
                <a:latin typeface="Calibri"/>
                <a:ea typeface="Calibri"/>
                <a:cs typeface="Calibri"/>
                <a:sym typeface="Calibri"/>
              </a:rPr>
              <a:t>72-hour review period after adoption of the Communiqué </a:t>
            </a:r>
            <a:r>
              <a:rPr lang="en-US" sz="1700">
                <a:latin typeface="Calibri"/>
                <a:ea typeface="Calibri"/>
                <a:cs typeface="Calibri"/>
                <a:sym typeface="Calibri"/>
              </a:rPr>
              <a:t>in recognition that the virtual/hybrid environment may impede participation for some GAC Members and Observers (including due to connectivity issues and timezone challenges)</a:t>
            </a:r>
            <a:endParaRPr b="1" sz="1700">
              <a:latin typeface="Calibri"/>
              <a:ea typeface="Calibri"/>
              <a:cs typeface="Calibri"/>
              <a:sym typeface="Calibri"/>
            </a:endParaRPr>
          </a:p>
          <a:p>
            <a:pPr indent="0" lvl="0" marL="0" rtl="0" algn="l">
              <a:lnSpc>
                <a:spcPct val="115000"/>
              </a:lnSpc>
              <a:spcBef>
                <a:spcPts val="600"/>
              </a:spcBef>
              <a:spcAft>
                <a:spcPts val="0"/>
              </a:spcAft>
              <a:buNone/>
            </a:pPr>
            <a:r>
              <a:t/>
            </a:r>
            <a:endParaRPr sz="1800">
              <a:latin typeface="Calibri"/>
              <a:ea typeface="Calibri"/>
              <a:cs typeface="Calibri"/>
              <a:sym typeface="Calibri"/>
            </a:endParaRPr>
          </a:p>
          <a:p>
            <a:pPr indent="0" lvl="0" marL="0" rtl="0" algn="l">
              <a:lnSpc>
                <a:spcPct val="115000"/>
              </a:lnSpc>
              <a:spcBef>
                <a:spcPts val="0"/>
              </a:spcBef>
              <a:spcAft>
                <a:spcPts val="0"/>
              </a:spcAft>
              <a:buNone/>
            </a:pPr>
            <a:r>
              <a:t/>
            </a:r>
            <a:endParaRPr sz="1800">
              <a:latin typeface="Calibri"/>
              <a:ea typeface="Calibri"/>
              <a:cs typeface="Calibri"/>
              <a:sym typeface="Calibri"/>
            </a:endParaRPr>
          </a:p>
          <a:p>
            <a:pPr indent="0" lvl="0" marL="0" rtl="0" algn="l">
              <a:lnSpc>
                <a:spcPct val="115000"/>
              </a:lnSpc>
              <a:spcBef>
                <a:spcPts val="0"/>
              </a:spcBef>
              <a:spcAft>
                <a:spcPts val="0"/>
              </a:spcAft>
              <a:buNone/>
            </a:pPr>
            <a:r>
              <a:t/>
            </a:r>
            <a:endParaRPr sz="1800">
              <a:latin typeface="Calibri"/>
              <a:ea typeface="Calibri"/>
              <a:cs typeface="Calibri"/>
              <a:sym typeface="Calibri"/>
            </a:endParaRPr>
          </a:p>
          <a:p>
            <a:pPr indent="0" lvl="0" marL="0" rtl="0" algn="l">
              <a:lnSpc>
                <a:spcPct val="115000"/>
              </a:lnSpc>
              <a:spcBef>
                <a:spcPts val="0"/>
              </a:spcBef>
              <a:spcAft>
                <a:spcPts val="0"/>
              </a:spcAft>
              <a:buNone/>
            </a:pPr>
            <a:r>
              <a:t/>
            </a:r>
            <a:endParaRPr sz="1800">
              <a:latin typeface="Calibri"/>
              <a:ea typeface="Calibri"/>
              <a:cs typeface="Calibri"/>
              <a:sym typeface="Calibri"/>
            </a:endParaRPr>
          </a:p>
        </p:txBody>
      </p:sp>
      <p:sp>
        <p:nvSpPr>
          <p:cNvPr id="915" name="Google Shape;915;g25003246032_0_875"/>
          <p:cNvSpPr txBox="1"/>
          <p:nvPr>
            <p:ph type="title"/>
          </p:nvPr>
        </p:nvSpPr>
        <p:spPr>
          <a:xfrm>
            <a:off x="374904" y="46179"/>
            <a:ext cx="8013000" cy="450600"/>
          </a:xfrm>
          <a:prstGeom prst="rect">
            <a:avLst/>
          </a:prstGeom>
        </p:spPr>
        <p:txBody>
          <a:bodyPr anchorCtr="0" anchor="t" bIns="45700" lIns="0" spcFirstLastPara="1" rIns="0" wrap="square" tIns="45700">
            <a:noAutofit/>
          </a:bodyPr>
          <a:lstStyle/>
          <a:p>
            <a:pPr indent="0" lvl="0" marL="0" rtl="0" algn="l">
              <a:spcBef>
                <a:spcPts val="0"/>
              </a:spcBef>
              <a:spcAft>
                <a:spcPts val="0"/>
              </a:spcAft>
              <a:buNone/>
            </a:pPr>
            <a:r>
              <a:rPr lang="en-US" sz="2600"/>
              <a:t>7. </a:t>
            </a:r>
            <a:r>
              <a:rPr lang="en-US" sz="2600">
                <a:extLst>
                  <a:ext uri="http://customooxmlschemas.google.com/">
                    <go:slidesCustomData xmlns:go="http://customooxmlschemas.google.com/" textRoundtripDataId="3"/>
                  </a:ext>
                </a:extLst>
              </a:rPr>
              <a:t>Communiqué Development for ICANN7</a:t>
            </a:r>
            <a:r>
              <a:rPr lang="en-US" sz="2600"/>
              <a:t>8</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g2914d415439_0_904"/>
          <p:cNvPicPr preferRelativeResize="0"/>
          <p:nvPr/>
        </p:nvPicPr>
        <p:blipFill>
          <a:blip r:embed="rId3">
            <a:alphaModFix/>
          </a:blip>
          <a:stretch>
            <a:fillRect/>
          </a:stretch>
        </p:blipFill>
        <p:spPr>
          <a:xfrm>
            <a:off x="553700" y="1122375"/>
            <a:ext cx="8119848" cy="4344975"/>
          </a:xfrm>
          <a:prstGeom prst="rect">
            <a:avLst/>
          </a:prstGeom>
          <a:noFill/>
          <a:ln cap="flat" cmpd="sng" w="9525">
            <a:solidFill>
              <a:srgbClr val="D5A6BD"/>
            </a:solidFill>
            <a:prstDash val="solid"/>
            <a:round/>
            <a:headEnd len="sm" w="sm" type="none"/>
            <a:tailEnd len="sm" w="sm" type="none"/>
          </a:ln>
        </p:spPr>
      </p:pic>
      <p:sp>
        <p:nvSpPr>
          <p:cNvPr id="921" name="Google Shape;921;g2914d415439_0_904"/>
          <p:cNvSpPr/>
          <p:nvPr/>
        </p:nvSpPr>
        <p:spPr>
          <a:xfrm>
            <a:off x="1182500" y="3833450"/>
            <a:ext cx="391800" cy="3141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g2914d415439_0_904"/>
          <p:cNvSpPr/>
          <p:nvPr/>
        </p:nvSpPr>
        <p:spPr>
          <a:xfrm rot="1403553">
            <a:off x="6223113" y="4394723"/>
            <a:ext cx="407275" cy="314153"/>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g2914d415439_0_904"/>
          <p:cNvSpPr/>
          <p:nvPr/>
        </p:nvSpPr>
        <p:spPr>
          <a:xfrm rot="10800000">
            <a:off x="8191650" y="2145175"/>
            <a:ext cx="391800" cy="3141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g2914d415439_0_904"/>
          <p:cNvSpPr/>
          <p:nvPr/>
        </p:nvSpPr>
        <p:spPr>
          <a:xfrm>
            <a:off x="6271150" y="5007500"/>
            <a:ext cx="391800" cy="3141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g2914d415439_0_904"/>
          <p:cNvSpPr/>
          <p:nvPr/>
        </p:nvSpPr>
        <p:spPr>
          <a:xfrm>
            <a:off x="8633700" y="2039275"/>
            <a:ext cx="510300" cy="525900"/>
          </a:xfrm>
          <a:prstGeom prst="ellipse">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rgbClr val="FF0000"/>
                </a:solidFill>
              </a:rPr>
              <a:t>1</a:t>
            </a:r>
            <a:endParaRPr b="1" sz="2000">
              <a:solidFill>
                <a:srgbClr val="FF0000"/>
              </a:solidFill>
            </a:endParaRPr>
          </a:p>
        </p:txBody>
      </p:sp>
      <p:sp>
        <p:nvSpPr>
          <p:cNvPr id="926" name="Google Shape;926;g2914d415439_0_904"/>
          <p:cNvSpPr/>
          <p:nvPr/>
        </p:nvSpPr>
        <p:spPr>
          <a:xfrm>
            <a:off x="609600" y="3727550"/>
            <a:ext cx="510300" cy="525900"/>
          </a:xfrm>
          <a:prstGeom prst="ellipse">
            <a:avLst/>
          </a:prstGeom>
          <a:solidFill>
            <a:srgbClr val="FFFFFF"/>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rgbClr val="FF0000"/>
                </a:solidFill>
              </a:rPr>
              <a:t>2</a:t>
            </a:r>
            <a:endParaRPr b="1" sz="2000">
              <a:solidFill>
                <a:srgbClr val="FF0000"/>
              </a:solidFill>
            </a:endParaRPr>
          </a:p>
        </p:txBody>
      </p:sp>
      <p:sp>
        <p:nvSpPr>
          <p:cNvPr id="927" name="Google Shape;927;g2914d415439_0_904"/>
          <p:cNvSpPr/>
          <p:nvPr/>
        </p:nvSpPr>
        <p:spPr>
          <a:xfrm>
            <a:off x="5709975" y="3985250"/>
            <a:ext cx="510300" cy="52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rgbClr val="FF0000"/>
                </a:solidFill>
              </a:rPr>
              <a:t>3</a:t>
            </a:r>
            <a:endParaRPr b="1" sz="2000">
              <a:solidFill>
                <a:srgbClr val="FF0000"/>
              </a:solidFill>
            </a:endParaRPr>
          </a:p>
        </p:txBody>
      </p:sp>
      <p:sp>
        <p:nvSpPr>
          <p:cNvPr id="928" name="Google Shape;928;g2914d415439_0_904"/>
          <p:cNvSpPr/>
          <p:nvPr/>
        </p:nvSpPr>
        <p:spPr>
          <a:xfrm>
            <a:off x="5709975" y="4901600"/>
            <a:ext cx="510300" cy="52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000">
                <a:solidFill>
                  <a:srgbClr val="FF0000"/>
                </a:solidFill>
              </a:rPr>
              <a:t>4</a:t>
            </a:r>
            <a:endParaRPr b="1" sz="2000">
              <a:solidFill>
                <a:srgbClr val="FF0000"/>
              </a:solidFill>
            </a:endParaRPr>
          </a:p>
        </p:txBody>
      </p:sp>
      <p:sp>
        <p:nvSpPr>
          <p:cNvPr id="929" name="Google Shape;929;g2914d415439_0_904"/>
          <p:cNvSpPr txBox="1"/>
          <p:nvPr/>
        </p:nvSpPr>
        <p:spPr>
          <a:xfrm>
            <a:off x="6441000" y="2945950"/>
            <a:ext cx="2192700" cy="3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0000"/>
                </a:solidFill>
              </a:rPr>
              <a:t>1. Make sure you are </a:t>
            </a:r>
            <a:endParaRPr>
              <a:solidFill>
                <a:srgbClr val="FF0000"/>
              </a:solidFill>
            </a:endParaRPr>
          </a:p>
          <a:p>
            <a:pPr indent="0" lvl="0" marL="0" rtl="0" algn="l">
              <a:spcBef>
                <a:spcPts val="0"/>
              </a:spcBef>
              <a:spcAft>
                <a:spcPts val="0"/>
              </a:spcAft>
              <a:buNone/>
            </a:pPr>
            <a:r>
              <a:rPr lang="en-US">
                <a:solidFill>
                  <a:srgbClr val="FF0000"/>
                </a:solidFill>
              </a:rPr>
              <a:t>    in “suggesting” mode </a:t>
            </a:r>
            <a:endParaRPr>
              <a:solidFill>
                <a:srgbClr val="FF0000"/>
              </a:solidFill>
            </a:endParaRPr>
          </a:p>
          <a:p>
            <a:pPr indent="0" lvl="0" marL="0" rtl="0" algn="l">
              <a:spcBef>
                <a:spcPts val="0"/>
              </a:spcBef>
              <a:spcAft>
                <a:spcPts val="0"/>
              </a:spcAft>
              <a:buNone/>
            </a:pPr>
            <a:r>
              <a:rPr lang="en-US">
                <a:solidFill>
                  <a:srgbClr val="FF0000"/>
                </a:solidFill>
              </a:rPr>
              <a:t>    (should be by default)</a:t>
            </a:r>
            <a:endParaRPr>
              <a:solidFill>
                <a:srgbClr val="FF0000"/>
              </a:solidFill>
            </a:endParaRPr>
          </a:p>
        </p:txBody>
      </p:sp>
      <p:sp>
        <p:nvSpPr>
          <p:cNvPr id="930" name="Google Shape;930;g2914d415439_0_904"/>
          <p:cNvSpPr txBox="1"/>
          <p:nvPr/>
        </p:nvSpPr>
        <p:spPr>
          <a:xfrm>
            <a:off x="1000725" y="4380325"/>
            <a:ext cx="20343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0000"/>
                </a:solidFill>
              </a:rPr>
              <a:t>2. Propose you text   </a:t>
            </a:r>
            <a:endParaRPr>
              <a:solidFill>
                <a:srgbClr val="FF0000"/>
              </a:solidFill>
            </a:endParaRPr>
          </a:p>
          <a:p>
            <a:pPr indent="0" lvl="0" marL="0" rtl="0" algn="l">
              <a:spcBef>
                <a:spcPts val="0"/>
              </a:spcBef>
              <a:spcAft>
                <a:spcPts val="0"/>
              </a:spcAft>
              <a:buNone/>
            </a:pPr>
            <a:r>
              <a:rPr lang="en-US">
                <a:solidFill>
                  <a:srgbClr val="FF0000"/>
                </a:solidFill>
              </a:rPr>
              <a:t>    where appropriate</a:t>
            </a:r>
            <a:endParaRPr>
              <a:solidFill>
                <a:srgbClr val="FF0000"/>
              </a:solidFill>
            </a:endParaRPr>
          </a:p>
        </p:txBody>
      </p:sp>
      <p:sp>
        <p:nvSpPr>
          <p:cNvPr id="931" name="Google Shape;931;g2914d415439_0_904"/>
          <p:cNvSpPr txBox="1"/>
          <p:nvPr/>
        </p:nvSpPr>
        <p:spPr>
          <a:xfrm>
            <a:off x="3517275" y="3665150"/>
            <a:ext cx="2192700" cy="65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0000"/>
                </a:solidFill>
              </a:rPr>
              <a:t>3. Identify Author</a:t>
            </a:r>
            <a:endParaRPr>
              <a:solidFill>
                <a:srgbClr val="FF0000"/>
              </a:solidFill>
            </a:endParaRPr>
          </a:p>
          <a:p>
            <a:pPr indent="0" lvl="0" marL="0" rtl="0" algn="l">
              <a:spcBef>
                <a:spcPts val="0"/>
              </a:spcBef>
              <a:spcAft>
                <a:spcPts val="0"/>
              </a:spcAft>
              <a:buNone/>
            </a:pPr>
            <a:r>
              <a:rPr lang="en-US">
                <a:solidFill>
                  <a:srgbClr val="FF0000"/>
                </a:solidFill>
              </a:rPr>
              <a:t>    (GAC Representation</a:t>
            </a:r>
            <a:endParaRPr>
              <a:solidFill>
                <a:srgbClr val="FF0000"/>
              </a:solidFill>
            </a:endParaRPr>
          </a:p>
          <a:p>
            <a:pPr indent="0" lvl="0" marL="0" rtl="0" algn="l">
              <a:spcBef>
                <a:spcPts val="0"/>
              </a:spcBef>
              <a:spcAft>
                <a:spcPts val="0"/>
              </a:spcAft>
              <a:buNone/>
            </a:pPr>
            <a:r>
              <a:rPr lang="en-US">
                <a:solidFill>
                  <a:srgbClr val="FF0000"/>
                </a:solidFill>
              </a:rPr>
              <a:t>    or Group of drafters)</a:t>
            </a:r>
            <a:endParaRPr>
              <a:solidFill>
                <a:srgbClr val="FF0000"/>
              </a:solidFill>
            </a:endParaRPr>
          </a:p>
        </p:txBody>
      </p:sp>
      <p:sp>
        <p:nvSpPr>
          <p:cNvPr id="932" name="Google Shape;932;g2914d415439_0_904"/>
          <p:cNvSpPr txBox="1"/>
          <p:nvPr/>
        </p:nvSpPr>
        <p:spPr>
          <a:xfrm>
            <a:off x="3094800" y="4670900"/>
            <a:ext cx="2555400" cy="650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0000"/>
                </a:solidFill>
              </a:rPr>
              <a:t>4. Don’t forget to hit “Reply”</a:t>
            </a:r>
            <a:endParaRPr>
              <a:solidFill>
                <a:srgbClr val="FF0000"/>
              </a:solidFill>
            </a:endParaRPr>
          </a:p>
          <a:p>
            <a:pPr indent="0" lvl="0" marL="0" rtl="0" algn="l">
              <a:spcBef>
                <a:spcPts val="0"/>
              </a:spcBef>
              <a:spcAft>
                <a:spcPts val="0"/>
              </a:spcAft>
              <a:buNone/>
            </a:pPr>
            <a:r>
              <a:rPr lang="en-US">
                <a:solidFill>
                  <a:srgbClr val="FF0000"/>
                </a:solidFill>
              </a:rPr>
              <a:t>    otherwise your edits will not</a:t>
            </a:r>
            <a:endParaRPr>
              <a:solidFill>
                <a:srgbClr val="FF0000"/>
              </a:solidFill>
            </a:endParaRPr>
          </a:p>
          <a:p>
            <a:pPr indent="0" lvl="0" marL="0" rtl="0" algn="l">
              <a:spcBef>
                <a:spcPts val="0"/>
              </a:spcBef>
              <a:spcAft>
                <a:spcPts val="0"/>
              </a:spcAft>
              <a:buNone/>
            </a:pPr>
            <a:r>
              <a:rPr lang="en-US">
                <a:solidFill>
                  <a:srgbClr val="FF0000"/>
                </a:solidFill>
              </a:rPr>
              <a:t>    be identified</a:t>
            </a:r>
            <a:endParaRPr>
              <a:solidFill>
                <a:srgbClr val="FF0000"/>
              </a:solidFill>
            </a:endParaRPr>
          </a:p>
        </p:txBody>
      </p:sp>
      <p:sp>
        <p:nvSpPr>
          <p:cNvPr id="933" name="Google Shape;933;g2914d415439_0_904"/>
          <p:cNvSpPr txBox="1"/>
          <p:nvPr>
            <p:ph type="title"/>
          </p:nvPr>
        </p:nvSpPr>
        <p:spPr>
          <a:xfrm>
            <a:off x="374904" y="46179"/>
            <a:ext cx="8013000" cy="4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600"/>
              <a:t>7. </a:t>
            </a:r>
            <a:r>
              <a:rPr lang="en-US" sz="2600">
                <a:extLst>
                  <a:ext uri="http://customooxmlschemas.google.com/">
                    <go:slidesCustomData xmlns:go="http://customooxmlschemas.google.com/" textRoundtripDataId="9"/>
                  </a:ext>
                </a:extLst>
              </a:rPr>
              <a:t>Communiqué Development for ICANN7</a:t>
            </a:r>
            <a:r>
              <a:rPr lang="en-US" sz="2600"/>
              <a:t>8</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pic>
        <p:nvPicPr>
          <p:cNvPr id="938" name="Google Shape;938;g291e398b8cf_0_0"/>
          <p:cNvPicPr preferRelativeResize="0"/>
          <p:nvPr/>
        </p:nvPicPr>
        <p:blipFill rotWithShape="1">
          <a:blip r:embed="rId3">
            <a:alphaModFix/>
          </a:blip>
          <a:srcRect b="0" l="0" r="0" t="0"/>
          <a:stretch/>
        </p:blipFill>
        <p:spPr>
          <a:xfrm>
            <a:off x="0" y="0"/>
            <a:ext cx="9237599" cy="7151771"/>
          </a:xfrm>
          <a:prstGeom prst="rect">
            <a:avLst/>
          </a:prstGeom>
          <a:noFill/>
          <a:ln>
            <a:noFill/>
          </a:ln>
        </p:spPr>
      </p:pic>
      <p:pic>
        <p:nvPicPr>
          <p:cNvPr id="939" name="Google Shape;939;g291e398b8cf_0_0"/>
          <p:cNvPicPr preferRelativeResize="0"/>
          <p:nvPr/>
        </p:nvPicPr>
        <p:blipFill rotWithShape="1">
          <a:blip r:embed="rId4">
            <a:alphaModFix/>
          </a:blip>
          <a:srcRect b="0" l="0" r="0" t="0"/>
          <a:stretch/>
        </p:blipFill>
        <p:spPr>
          <a:xfrm>
            <a:off x="198681" y="357369"/>
            <a:ext cx="2562000" cy="756000"/>
          </a:xfrm>
          <a:prstGeom prst="rect">
            <a:avLst/>
          </a:prstGeom>
          <a:noFill/>
          <a:ln>
            <a:noFill/>
          </a:ln>
        </p:spPr>
      </p:pic>
      <p:pic>
        <p:nvPicPr>
          <p:cNvPr id="940" name="Google Shape;940;g291e398b8cf_0_0"/>
          <p:cNvPicPr preferRelativeResize="0"/>
          <p:nvPr/>
        </p:nvPicPr>
        <p:blipFill rotWithShape="1">
          <a:blip r:embed="rId5">
            <a:alphaModFix/>
          </a:blip>
          <a:srcRect b="0" l="0" r="0" t="0"/>
          <a:stretch/>
        </p:blipFill>
        <p:spPr>
          <a:xfrm>
            <a:off x="7731106" y="141369"/>
            <a:ext cx="1214213" cy="1133581"/>
          </a:xfrm>
          <a:prstGeom prst="rect">
            <a:avLst/>
          </a:prstGeom>
          <a:noFill/>
          <a:ln>
            <a:noFill/>
          </a:ln>
        </p:spPr>
      </p:pic>
      <p:pic>
        <p:nvPicPr>
          <p:cNvPr id="941" name="Google Shape;941;g291e398b8cf_0_0"/>
          <p:cNvPicPr preferRelativeResize="0"/>
          <p:nvPr/>
        </p:nvPicPr>
        <p:blipFill rotWithShape="1">
          <a:blip r:embed="rId6">
            <a:alphaModFix/>
          </a:blip>
          <a:srcRect b="0" l="0" r="0" t="0"/>
          <a:stretch/>
        </p:blipFill>
        <p:spPr>
          <a:xfrm>
            <a:off x="6529491" y="141369"/>
            <a:ext cx="909334" cy="1188000"/>
          </a:xfrm>
          <a:prstGeom prst="rect">
            <a:avLst/>
          </a:prstGeom>
          <a:noFill/>
          <a:ln>
            <a:noFill/>
          </a:ln>
        </p:spPr>
      </p:pic>
      <p:sp>
        <p:nvSpPr>
          <p:cNvPr id="942" name="Google Shape;942;g291e398b8cf_0_0"/>
          <p:cNvSpPr txBox="1"/>
          <p:nvPr/>
        </p:nvSpPr>
        <p:spPr>
          <a:xfrm>
            <a:off x="1792705" y="2768663"/>
            <a:ext cx="55587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GAC Operational Matters – 2023 Vice Chairs Election Results</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g291e398b8cf_0_8"/>
          <p:cNvSpPr txBox="1"/>
          <p:nvPr>
            <p:ph idx="1" type="body"/>
          </p:nvPr>
        </p:nvSpPr>
        <p:spPr>
          <a:xfrm>
            <a:off x="374904" y="661892"/>
            <a:ext cx="7907400" cy="5640000"/>
          </a:xfrm>
          <a:prstGeom prst="rect">
            <a:avLst/>
          </a:prstGeom>
          <a:noFill/>
          <a:ln>
            <a:noFill/>
          </a:ln>
        </p:spPr>
        <p:txBody>
          <a:bodyPr anchorCtr="0" anchor="t" bIns="91425" lIns="91425" spcFirstLastPara="1" rIns="91425" wrap="square" tIns="91425">
            <a:noAutofit/>
          </a:bodyPr>
          <a:lstStyle/>
          <a:p>
            <a:pPr indent="-342900" lvl="0" marL="457200" rtl="0" algn="l">
              <a:spcBef>
                <a:spcPts val="1500"/>
              </a:spcBef>
              <a:spcAft>
                <a:spcPts val="0"/>
              </a:spcAft>
              <a:buSzPts val="1800"/>
              <a:buFont typeface="Arial"/>
              <a:buChar char="●"/>
            </a:pPr>
            <a:r>
              <a:rPr lang="en-US" sz="1800"/>
              <a:t>Eight (8) candidates for 5 seats</a:t>
            </a:r>
            <a:endParaRPr sz="1800"/>
          </a:p>
          <a:p>
            <a:pPr indent="-342900" lvl="1" marL="914400" rtl="0" algn="l">
              <a:spcBef>
                <a:spcPts val="0"/>
              </a:spcBef>
              <a:spcAft>
                <a:spcPts val="0"/>
              </a:spcAft>
              <a:buSzPts val="1800"/>
              <a:buFont typeface="Arial"/>
              <a:buChar char="○"/>
            </a:pPr>
            <a:r>
              <a:rPr lang="en-US" sz="1800"/>
              <a:t>Pär Brumark (Niue)</a:t>
            </a:r>
            <a:endParaRPr sz="1800"/>
          </a:p>
          <a:p>
            <a:pPr indent="-342900" lvl="1" marL="914400" rtl="0" algn="l">
              <a:spcBef>
                <a:spcPts val="0"/>
              </a:spcBef>
              <a:spcAft>
                <a:spcPts val="0"/>
              </a:spcAft>
              <a:buSzPts val="1800"/>
              <a:buFont typeface="Arial"/>
              <a:buChar char="○"/>
            </a:pPr>
            <a:r>
              <a:rPr lang="en-US" sz="1800"/>
              <a:t>Zeina Bou Harb (Lebanon)</a:t>
            </a:r>
            <a:endParaRPr sz="1800"/>
          </a:p>
          <a:p>
            <a:pPr indent="-342900" lvl="1" marL="914400" rtl="0" algn="l">
              <a:spcBef>
                <a:spcPts val="0"/>
              </a:spcBef>
              <a:spcAft>
                <a:spcPts val="0"/>
              </a:spcAft>
              <a:buSzPts val="1800"/>
              <a:buFont typeface="Arial"/>
              <a:buChar char="○"/>
            </a:pPr>
            <a:r>
              <a:rPr lang="en-US" sz="1800"/>
              <a:t>Thiago Dal-Toe (Colombia)</a:t>
            </a:r>
            <a:endParaRPr sz="1800"/>
          </a:p>
          <a:p>
            <a:pPr indent="-342900" lvl="1" marL="914400" rtl="0" algn="l">
              <a:spcBef>
                <a:spcPts val="0"/>
              </a:spcBef>
              <a:spcAft>
                <a:spcPts val="0"/>
              </a:spcAft>
              <a:buSzPts val="1800"/>
              <a:buFont typeface="Arial"/>
              <a:buChar char="○"/>
            </a:pPr>
            <a:r>
              <a:rPr lang="en-US" sz="1800"/>
              <a:t>WANG Lang (China)</a:t>
            </a:r>
            <a:endParaRPr sz="1800"/>
          </a:p>
          <a:p>
            <a:pPr indent="-342900" lvl="1" marL="914400" rtl="0" algn="l">
              <a:spcBef>
                <a:spcPts val="0"/>
              </a:spcBef>
              <a:spcAft>
                <a:spcPts val="0"/>
              </a:spcAft>
              <a:buSzPts val="1800"/>
              <a:buFont typeface="Arial"/>
              <a:buChar char="○"/>
            </a:pPr>
            <a:r>
              <a:rPr lang="en-US" sz="1800"/>
              <a:t>Ken-Ying Tseng (Chinese Taipei)</a:t>
            </a:r>
            <a:endParaRPr sz="1800"/>
          </a:p>
          <a:p>
            <a:pPr indent="-342900" lvl="1" marL="914400" rtl="0" algn="l">
              <a:spcBef>
                <a:spcPts val="0"/>
              </a:spcBef>
              <a:spcAft>
                <a:spcPts val="0"/>
              </a:spcAft>
              <a:buSzPts val="1800"/>
              <a:buFont typeface="Arial"/>
              <a:buChar char="○"/>
            </a:pPr>
            <a:r>
              <a:rPr lang="en-US" sz="1800"/>
              <a:t>Tomboye Ibrahim Mahamat Itno (Chad)</a:t>
            </a:r>
            <a:endParaRPr sz="1800"/>
          </a:p>
          <a:p>
            <a:pPr indent="-342900" lvl="1" marL="914400" rtl="0" algn="l">
              <a:spcBef>
                <a:spcPts val="0"/>
              </a:spcBef>
              <a:spcAft>
                <a:spcPts val="0"/>
              </a:spcAft>
              <a:buSzPts val="1800"/>
              <a:buFont typeface="Arial"/>
              <a:buChar char="○"/>
            </a:pPr>
            <a:r>
              <a:rPr lang="en-US" sz="1800"/>
              <a:t>Nigel Hickson (United Kingdom)</a:t>
            </a:r>
            <a:endParaRPr sz="1800"/>
          </a:p>
          <a:p>
            <a:pPr indent="-342900" lvl="1" marL="914400" rtl="0" algn="l">
              <a:spcBef>
                <a:spcPts val="0"/>
              </a:spcBef>
              <a:spcAft>
                <a:spcPts val="0"/>
              </a:spcAft>
              <a:buSzPts val="1800"/>
              <a:buFont typeface="Arial"/>
              <a:buChar char="○"/>
            </a:pPr>
            <a:r>
              <a:rPr lang="en-US" sz="1800"/>
              <a:t>Christine Arida (Egypt)</a:t>
            </a:r>
            <a:endParaRPr sz="1800"/>
          </a:p>
          <a:p>
            <a:pPr indent="0" lvl="0" marL="914400" rtl="0" algn="l">
              <a:spcBef>
                <a:spcPts val="0"/>
              </a:spcBef>
              <a:spcAft>
                <a:spcPts val="0"/>
              </a:spcAft>
              <a:buNone/>
            </a:pPr>
            <a:r>
              <a:t/>
            </a:r>
            <a:endParaRPr sz="1800"/>
          </a:p>
          <a:p>
            <a:pPr indent="-342900" lvl="0" marL="457200" rtl="0" algn="l">
              <a:spcBef>
                <a:spcPts val="0"/>
              </a:spcBef>
              <a:spcAft>
                <a:spcPts val="0"/>
              </a:spcAft>
              <a:buSzPts val="1800"/>
              <a:buFont typeface="Arial"/>
              <a:buChar char="●"/>
            </a:pPr>
            <a:r>
              <a:rPr lang="en-US" sz="1800"/>
              <a:t>Balloting period ended 23:59 UTC on Sunday 22 October </a:t>
            </a:r>
            <a:endParaRPr sz="1800"/>
          </a:p>
          <a:p>
            <a:pPr indent="-342900" lvl="0" marL="457200" rtl="0" algn="l">
              <a:lnSpc>
                <a:spcPct val="100000"/>
              </a:lnSpc>
              <a:spcBef>
                <a:spcPts val="1500"/>
              </a:spcBef>
              <a:spcAft>
                <a:spcPts val="0"/>
              </a:spcAft>
              <a:buSzPts val="1800"/>
              <a:buFont typeface="Arial"/>
              <a:buChar char="●"/>
            </a:pPr>
            <a:r>
              <a:rPr lang="en-US" sz="1800"/>
              <a:t>Electronic (Tally system) Election/Voting system worked reliably</a:t>
            </a:r>
            <a:endParaRPr sz="1800"/>
          </a:p>
          <a:p>
            <a:pPr indent="-342900" lvl="0" marL="457200" rtl="0" algn="l">
              <a:lnSpc>
                <a:spcPct val="100000"/>
              </a:lnSpc>
              <a:spcBef>
                <a:spcPts val="1500"/>
              </a:spcBef>
              <a:spcAft>
                <a:spcPts val="0"/>
              </a:spcAft>
              <a:buSzPts val="1800"/>
              <a:buFont typeface="Arial"/>
              <a:buChar char="●"/>
            </a:pPr>
            <a:r>
              <a:rPr lang="en-US" sz="1800"/>
              <a:t>Quorum requirements of GAC Operating Principle #32 have been met (</a:t>
            </a:r>
            <a:r>
              <a:rPr b="1" lang="en-US" sz="1800"/>
              <a:t>119 </a:t>
            </a:r>
            <a:r>
              <a:rPr b="1" lang="en-US" sz="1800"/>
              <a:t>ballots submitted and recorded</a:t>
            </a:r>
            <a:r>
              <a:rPr lang="en-US" sz="1800"/>
              <a:t>). Thank you to all voters.</a:t>
            </a:r>
            <a:endParaRPr sz="1800"/>
          </a:p>
          <a:p>
            <a:pPr indent="-342900" lvl="0" marL="457200" rtl="0" algn="l">
              <a:lnSpc>
                <a:spcPct val="100000"/>
              </a:lnSpc>
              <a:spcBef>
                <a:spcPts val="1500"/>
              </a:spcBef>
              <a:spcAft>
                <a:spcPts val="0"/>
              </a:spcAft>
              <a:buSzPts val="1800"/>
              <a:buFont typeface="Arial"/>
              <a:buChar char="●"/>
            </a:pPr>
            <a:r>
              <a:rPr lang="en-US" sz="1800"/>
              <a:t>Thank you to all the candidates for your willingness to serve</a:t>
            </a:r>
            <a:endParaRPr sz="1800"/>
          </a:p>
          <a:p>
            <a:pPr indent="-342900" lvl="0" marL="457200" rtl="0" algn="l">
              <a:lnSpc>
                <a:spcPct val="100000"/>
              </a:lnSpc>
              <a:spcBef>
                <a:spcPts val="1500"/>
              </a:spcBef>
              <a:spcAft>
                <a:spcPts val="0"/>
              </a:spcAft>
              <a:buSzPts val="1800"/>
              <a:buFont typeface="Arial"/>
              <a:buChar char="●"/>
            </a:pPr>
            <a:r>
              <a:rPr lang="en-US" sz="1800"/>
              <a:t>No ties that would prohibit identifying the candidates with the five highest vote counts - (further balloting not needed) </a:t>
            </a:r>
            <a:endParaRPr sz="1800"/>
          </a:p>
        </p:txBody>
      </p:sp>
      <p:sp>
        <p:nvSpPr>
          <p:cNvPr id="948" name="Google Shape;948;g291e398b8cf_0_8"/>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B3458"/>
              </a:buClr>
              <a:buSzPts val="2800"/>
              <a:buFont typeface="Arial"/>
              <a:buNone/>
            </a:pPr>
            <a:r>
              <a:rPr lang="en-US" sz="2400"/>
              <a:t>GAC 2023 Vice Chairs Election</a:t>
            </a:r>
            <a:br>
              <a:rPr lang="en-US" sz="2400"/>
            </a:b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g291e398b8cf_0_13"/>
          <p:cNvSpPr txBox="1"/>
          <p:nvPr>
            <p:ph idx="1" type="body"/>
          </p:nvPr>
        </p:nvSpPr>
        <p:spPr>
          <a:xfrm>
            <a:off x="374900" y="1082026"/>
            <a:ext cx="7907400" cy="4719600"/>
          </a:xfrm>
          <a:prstGeom prst="rect">
            <a:avLst/>
          </a:prstGeom>
          <a:noFill/>
          <a:ln>
            <a:noFill/>
          </a:ln>
        </p:spPr>
        <p:txBody>
          <a:bodyPr anchorCtr="0" anchor="t" bIns="91425" lIns="91425" spcFirstLastPara="1" rIns="91425" wrap="square" tIns="91425">
            <a:noAutofit/>
          </a:bodyPr>
          <a:lstStyle/>
          <a:p>
            <a:pPr indent="-319087" lvl="0" marL="457200" rtl="0" algn="l">
              <a:lnSpc>
                <a:spcPct val="100000"/>
              </a:lnSpc>
              <a:spcBef>
                <a:spcPts val="200"/>
              </a:spcBef>
              <a:spcAft>
                <a:spcPts val="0"/>
              </a:spcAft>
              <a:buSzPts val="1425"/>
              <a:buFont typeface="Arial"/>
              <a:buChar char="●"/>
            </a:pPr>
            <a:r>
              <a:rPr lang="en-US" sz="1800"/>
              <a:t>Based on the votes cast, the elected 2023 GAC Vice Chairs will be:</a:t>
            </a:r>
            <a:endParaRPr/>
          </a:p>
          <a:p>
            <a:pPr indent="-319087" lvl="1" marL="914400" rtl="0" algn="l">
              <a:lnSpc>
                <a:spcPct val="100000"/>
              </a:lnSpc>
              <a:spcBef>
                <a:spcPts val="1700"/>
              </a:spcBef>
              <a:spcAft>
                <a:spcPts val="0"/>
              </a:spcAft>
              <a:buSzPts val="1425"/>
              <a:buFont typeface="Arial"/>
              <a:buChar char="○"/>
            </a:pPr>
            <a:r>
              <a:rPr lang="en-US" sz="1800"/>
              <a:t>Nigel Hickson </a:t>
            </a:r>
            <a:r>
              <a:rPr lang="en-US" sz="1800"/>
              <a:t> (United Kingdom) (2nd term)</a:t>
            </a:r>
            <a:endParaRPr/>
          </a:p>
          <a:p>
            <a:pPr indent="-319087" lvl="1" marL="914400" rtl="0" algn="l">
              <a:lnSpc>
                <a:spcPct val="100000"/>
              </a:lnSpc>
              <a:spcBef>
                <a:spcPts val="500"/>
              </a:spcBef>
              <a:spcAft>
                <a:spcPts val="0"/>
              </a:spcAft>
              <a:buSzPts val="1425"/>
              <a:buFont typeface="Arial"/>
              <a:buChar char="○"/>
            </a:pPr>
            <a:r>
              <a:rPr lang="en-US" sz="1800"/>
              <a:t>WANG Lang</a:t>
            </a:r>
            <a:r>
              <a:rPr lang="en-US" sz="1800"/>
              <a:t> (China) (2nd term)</a:t>
            </a:r>
            <a:endParaRPr sz="1800"/>
          </a:p>
          <a:p>
            <a:pPr indent="-342900" lvl="1" marL="914400" rtl="0" algn="l">
              <a:spcBef>
                <a:spcPts val="500"/>
              </a:spcBef>
              <a:spcAft>
                <a:spcPts val="0"/>
              </a:spcAft>
              <a:buSzPts val="1800"/>
              <a:buChar char="○"/>
            </a:pPr>
            <a:r>
              <a:rPr lang="en-US" sz="1800"/>
              <a:t>Zeina Bou Harb (Lebanon) (2nd term)</a:t>
            </a:r>
            <a:endParaRPr sz="1800"/>
          </a:p>
          <a:p>
            <a:pPr indent="-319087" lvl="1" marL="914400" rtl="0" algn="l">
              <a:lnSpc>
                <a:spcPct val="100000"/>
              </a:lnSpc>
              <a:spcBef>
                <a:spcPts val="500"/>
              </a:spcBef>
              <a:spcAft>
                <a:spcPts val="0"/>
              </a:spcAft>
              <a:buSzPts val="1425"/>
              <a:buFont typeface="Arial"/>
              <a:buChar char="○"/>
            </a:pPr>
            <a:r>
              <a:rPr lang="en-US" sz="1800"/>
              <a:t>Christine Arida</a:t>
            </a:r>
            <a:r>
              <a:rPr lang="en-US" sz="1800"/>
              <a:t> (Egypt) (1st term)</a:t>
            </a:r>
            <a:endParaRPr/>
          </a:p>
          <a:p>
            <a:pPr indent="-319087" lvl="1" marL="914400" rtl="0" algn="l">
              <a:lnSpc>
                <a:spcPct val="100000"/>
              </a:lnSpc>
              <a:spcBef>
                <a:spcPts val="500"/>
              </a:spcBef>
              <a:spcAft>
                <a:spcPts val="0"/>
              </a:spcAft>
              <a:buSzPts val="1425"/>
              <a:buFont typeface="Arial"/>
              <a:buChar char="○"/>
            </a:pPr>
            <a:r>
              <a:rPr lang="en-US" sz="1800"/>
              <a:t>Thiago Dal-Toe </a:t>
            </a:r>
            <a:r>
              <a:rPr lang="en-US" sz="1800"/>
              <a:t>(Colombia) (1st term)</a:t>
            </a:r>
            <a:endParaRPr/>
          </a:p>
          <a:p>
            <a:pPr indent="-319087" lvl="0" marL="457200" marR="0" rtl="0" algn="l">
              <a:lnSpc>
                <a:spcPct val="100000"/>
              </a:lnSpc>
              <a:spcBef>
                <a:spcPts val="2000"/>
              </a:spcBef>
              <a:spcAft>
                <a:spcPts val="0"/>
              </a:spcAft>
              <a:buClr>
                <a:srgbClr val="000000"/>
              </a:buClr>
              <a:buSzPts val="1425"/>
              <a:buFont typeface="Arial"/>
              <a:buChar char="●"/>
            </a:pPr>
            <a:r>
              <a:rPr lang="en-US" sz="1800"/>
              <a:t>Official one-year vice chair terms start </a:t>
            </a:r>
            <a:r>
              <a:rPr lang="en-US" sz="1800" u="sng"/>
              <a:t>after</a:t>
            </a:r>
            <a:r>
              <a:rPr lang="en-US" sz="1800"/>
              <a:t> ICANN79 and go until end of ICANN82</a:t>
            </a:r>
            <a:endParaRPr/>
          </a:p>
          <a:p>
            <a:pPr indent="-319087" lvl="0" marL="457200" marR="0" rtl="0" algn="l">
              <a:lnSpc>
                <a:spcPct val="100000"/>
              </a:lnSpc>
              <a:spcBef>
                <a:spcPts val="2000"/>
              </a:spcBef>
              <a:spcAft>
                <a:spcPts val="0"/>
              </a:spcAft>
              <a:buClr>
                <a:srgbClr val="000000"/>
              </a:buClr>
              <a:buSzPts val="1425"/>
              <a:buFont typeface="Arial"/>
              <a:buChar char="●"/>
            </a:pPr>
            <a:r>
              <a:rPr lang="en-US" sz="1800"/>
              <a:t>New vice chairs will be invited to attend upcoming leadership calls (after Hamburg meeting) to assist in onboarding and transitioning</a:t>
            </a:r>
            <a:endParaRPr/>
          </a:p>
          <a:p>
            <a:pPr indent="-319087" lvl="0" marL="457200" marR="0" rtl="0" algn="l">
              <a:lnSpc>
                <a:spcPct val="100000"/>
              </a:lnSpc>
              <a:spcBef>
                <a:spcPts val="2000"/>
              </a:spcBef>
              <a:spcAft>
                <a:spcPts val="0"/>
              </a:spcAft>
              <a:buClr>
                <a:srgbClr val="000000"/>
              </a:buClr>
              <a:buSzPts val="1425"/>
              <a:buFont typeface="Arial"/>
              <a:buChar char="●"/>
            </a:pPr>
            <a:r>
              <a:rPr lang="en-US" sz="1800"/>
              <a:t>Thank you to all the candidates and voters</a:t>
            </a:r>
            <a:endParaRPr/>
          </a:p>
        </p:txBody>
      </p:sp>
      <p:sp>
        <p:nvSpPr>
          <p:cNvPr id="954" name="Google Shape;954;g291e398b8cf_0_13"/>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B3458"/>
              </a:buClr>
              <a:buSzPts val="2800"/>
              <a:buFont typeface="Arial"/>
              <a:buNone/>
            </a:pPr>
            <a:r>
              <a:rPr lang="en-US" sz="2400"/>
              <a:t>GAC Vice Chair Election Results</a:t>
            </a:r>
            <a:br>
              <a:rPr lang="en-US" sz="2400"/>
            </a:b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3"/>
          <p:cNvSpPr txBox="1"/>
          <p:nvPr>
            <p:ph idx="1" type="body"/>
          </p:nvPr>
        </p:nvSpPr>
        <p:spPr>
          <a:xfrm>
            <a:off x="374904" y="1373342"/>
            <a:ext cx="7907400" cy="4111316"/>
          </a:xfrm>
          <a:prstGeom prst="rect">
            <a:avLst/>
          </a:prstGeom>
          <a:noFill/>
          <a:ln>
            <a:noFill/>
          </a:ln>
        </p:spPr>
        <p:txBody>
          <a:bodyPr anchorCtr="0" anchor="t" bIns="91425" lIns="91425" spcFirstLastPara="1" rIns="91425" wrap="square" tIns="91425">
            <a:noAutofit/>
          </a:bodyPr>
          <a:lstStyle/>
          <a:p>
            <a:pPr indent="-344805" lvl="0" marL="571500" rtl="0" algn="l">
              <a:lnSpc>
                <a:spcPct val="100000"/>
              </a:lnSpc>
              <a:spcBef>
                <a:spcPts val="2000"/>
              </a:spcBef>
              <a:spcAft>
                <a:spcPts val="0"/>
              </a:spcAft>
              <a:buSzPts val="2280"/>
              <a:buFont typeface="Arial"/>
              <a:buAutoNum type="arabicPeriod"/>
            </a:pPr>
            <a:r>
              <a:rPr lang="en-US" sz="2400">
                <a:latin typeface="Calibri"/>
                <a:ea typeface="Calibri"/>
                <a:cs typeface="Calibri"/>
                <a:sym typeface="Calibri"/>
              </a:rPr>
              <a:t> </a:t>
            </a:r>
            <a:r>
              <a:rPr lang="en-US" sz="2400"/>
              <a:t>Welcome from GAC Chair – </a:t>
            </a:r>
            <a:r>
              <a:rPr b="1" i="1" lang="en-US" sz="2400"/>
              <a:t>Nicolas Caballero</a:t>
            </a:r>
            <a:endParaRPr/>
          </a:p>
          <a:p>
            <a:pPr indent="0" lvl="0" marL="138112" rtl="0" algn="l">
              <a:lnSpc>
                <a:spcPct val="100000"/>
              </a:lnSpc>
              <a:spcBef>
                <a:spcPts val="2000"/>
              </a:spcBef>
              <a:spcAft>
                <a:spcPts val="0"/>
              </a:spcAft>
              <a:buSzPts val="1425"/>
              <a:buNone/>
            </a:pPr>
            <a:r>
              <a:rPr lang="en-US" sz="2400"/>
              <a:t>2.   Welcome from Host Country Government </a:t>
            </a:r>
            <a:r>
              <a:rPr lang="en-US" sz="2400"/>
              <a:t>–</a:t>
            </a:r>
            <a:endParaRPr/>
          </a:p>
          <a:p>
            <a:pPr indent="0" lvl="1" marL="595312" rtl="0" algn="l">
              <a:lnSpc>
                <a:spcPct val="100000"/>
              </a:lnSpc>
              <a:spcBef>
                <a:spcPts val="500"/>
              </a:spcBef>
              <a:spcAft>
                <a:spcPts val="0"/>
              </a:spcAft>
              <a:buSzPts val="1425"/>
              <a:buNone/>
            </a:pPr>
            <a:r>
              <a:rPr b="1" i="1" lang="en-US" sz="2400" u="none" strike="noStrike">
                <a:solidFill>
                  <a:srgbClr val="000000"/>
                </a:solidFill>
              </a:rPr>
              <a:t>Benjamin Brake, Director-General for Digital and Data Policy in the Federal Ministry for Digital and Transport</a:t>
            </a:r>
            <a:endParaRPr i="1" sz="2400"/>
          </a:p>
          <a:p>
            <a:pPr indent="-228599" lvl="0" marL="457200" marR="0" rtl="0" algn="l">
              <a:lnSpc>
                <a:spcPct val="100000"/>
              </a:lnSpc>
              <a:spcBef>
                <a:spcPts val="2000"/>
              </a:spcBef>
              <a:spcAft>
                <a:spcPts val="0"/>
              </a:spcAft>
              <a:buClr>
                <a:srgbClr val="000000"/>
              </a:buClr>
              <a:buSzPts val="1425"/>
              <a:buFont typeface="Noto Sans Symbols"/>
              <a:buNone/>
            </a:pPr>
            <a:r>
              <a:t/>
            </a:r>
            <a:endParaRPr sz="1700"/>
          </a:p>
        </p:txBody>
      </p:sp>
      <p:sp>
        <p:nvSpPr>
          <p:cNvPr id="839" name="Google Shape;839;p3"/>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t>Welcomes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2"/>
          <p:cNvSpPr txBox="1"/>
          <p:nvPr>
            <p:ph idx="1" type="body"/>
          </p:nvPr>
        </p:nvSpPr>
        <p:spPr>
          <a:xfrm>
            <a:off x="480504" y="983169"/>
            <a:ext cx="7907400" cy="4864178"/>
          </a:xfrm>
          <a:prstGeom prst="rect">
            <a:avLst/>
          </a:prstGeom>
          <a:noFill/>
          <a:ln>
            <a:noFill/>
          </a:ln>
        </p:spPr>
        <p:txBody>
          <a:bodyPr anchorCtr="0" anchor="t" bIns="91425" lIns="91425" spcFirstLastPara="1" rIns="91425" wrap="square" tIns="91425">
            <a:noAutofit/>
          </a:bodyPr>
          <a:lstStyle/>
          <a:p>
            <a:pPr indent="-463550" lvl="0" marL="595313" rtl="0" algn="l">
              <a:lnSpc>
                <a:spcPct val="100000"/>
              </a:lnSpc>
              <a:spcBef>
                <a:spcPts val="2000"/>
              </a:spcBef>
              <a:spcAft>
                <a:spcPts val="0"/>
              </a:spcAft>
              <a:buSzPts val="1905"/>
              <a:buFont typeface="Arial"/>
              <a:buAutoNum type="alphaUcPeriod"/>
            </a:pPr>
            <a:r>
              <a:rPr lang="en-US" sz="2000"/>
              <a:t>Review of Weekly Agenda by GAC Chair</a:t>
            </a:r>
            <a:endParaRPr sz="2000"/>
          </a:p>
          <a:p>
            <a:pPr indent="-463550" lvl="0" marL="595313" rtl="0" algn="l">
              <a:lnSpc>
                <a:spcPct val="100000"/>
              </a:lnSpc>
              <a:spcBef>
                <a:spcPts val="2000"/>
              </a:spcBef>
              <a:spcAft>
                <a:spcPts val="0"/>
              </a:spcAft>
              <a:buSzPts val="1905"/>
              <a:buFont typeface="Arial"/>
              <a:buAutoNum type="alphaUcPeriod"/>
            </a:pPr>
            <a:r>
              <a:rPr lang="en-US" sz="2000"/>
              <a:t>Review of Meeting Logistics by ICANN GAC Support staff</a:t>
            </a:r>
            <a:endParaRPr sz="2000"/>
          </a:p>
          <a:p>
            <a:pPr indent="-463550" lvl="0" marL="595313" rtl="0" algn="l">
              <a:lnSpc>
                <a:spcPct val="100000"/>
              </a:lnSpc>
              <a:spcBef>
                <a:spcPts val="2000"/>
              </a:spcBef>
              <a:spcAft>
                <a:spcPts val="0"/>
              </a:spcAft>
              <a:buSzPts val="1905"/>
              <a:buFont typeface="Arial"/>
              <a:buAutoNum type="alphaUcPeriod"/>
            </a:pPr>
            <a:r>
              <a:rPr lang="en-US" sz="2000"/>
              <a:t>Tour de Table (in-person and remote GAC participants)</a:t>
            </a:r>
            <a:endParaRPr sz="2000"/>
          </a:p>
          <a:p>
            <a:pPr indent="-463550" lvl="0" marL="595313" rtl="0" algn="l">
              <a:lnSpc>
                <a:spcPct val="100000"/>
              </a:lnSpc>
              <a:spcBef>
                <a:spcPts val="2000"/>
              </a:spcBef>
              <a:spcAft>
                <a:spcPts val="0"/>
              </a:spcAft>
              <a:buSzPts val="1905"/>
              <a:buFont typeface="Arial"/>
              <a:buAutoNum type="alphaUcPeriod"/>
            </a:pPr>
            <a:r>
              <a:rPr lang="en-US" sz="2000"/>
              <a:t>Notable GAC Activities since ICANN77</a:t>
            </a:r>
            <a:endParaRPr sz="2000"/>
          </a:p>
          <a:p>
            <a:pPr indent="-463550" lvl="0" marL="595312" rtl="0" algn="l">
              <a:lnSpc>
                <a:spcPct val="100000"/>
              </a:lnSpc>
              <a:spcBef>
                <a:spcPts val="2000"/>
              </a:spcBef>
              <a:spcAft>
                <a:spcPts val="0"/>
              </a:spcAft>
              <a:buSzPts val="1905"/>
              <a:buFont typeface="Arial"/>
              <a:buAutoNum type="alphaUcPeriod"/>
            </a:pPr>
            <a:r>
              <a:rPr lang="en-US" sz="2000"/>
              <a:t>GAC </a:t>
            </a:r>
            <a:r>
              <a:rPr lang="en-US" sz="2000"/>
              <a:t>Communiqué Development for ICANN78</a:t>
            </a:r>
            <a:endParaRPr sz="2000"/>
          </a:p>
          <a:p>
            <a:pPr indent="-463550" lvl="0" marL="595313" rtl="0" algn="l">
              <a:lnSpc>
                <a:spcPct val="100000"/>
              </a:lnSpc>
              <a:spcBef>
                <a:spcPts val="2000"/>
              </a:spcBef>
              <a:spcAft>
                <a:spcPts val="0"/>
              </a:spcAft>
              <a:buSzPts val="1905"/>
              <a:buFont typeface="Arial"/>
              <a:buAutoNum type="alphaUcPeriod"/>
            </a:pPr>
            <a:r>
              <a:rPr lang="en-US" sz="2000"/>
              <a:t>Results of 2023 GAC Vice Chairs Election</a:t>
            </a:r>
            <a:endParaRPr sz="2000"/>
          </a:p>
        </p:txBody>
      </p:sp>
      <p:sp>
        <p:nvSpPr>
          <p:cNvPr id="845" name="Google Shape;845;p2"/>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t>3.  </a:t>
            </a:r>
            <a:r>
              <a:rPr lang="en-US" sz="2400"/>
              <a:t>GAC Meeting 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4"/>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t>3.  Review of Weekly Agenda</a:t>
            </a:r>
            <a:endParaRPr/>
          </a:p>
        </p:txBody>
      </p:sp>
      <p:pic>
        <p:nvPicPr>
          <p:cNvPr id="851" name="Google Shape;851;p4"/>
          <p:cNvPicPr preferRelativeResize="0"/>
          <p:nvPr/>
        </p:nvPicPr>
        <p:blipFill rotWithShape="1">
          <a:blip r:embed="rId3">
            <a:alphaModFix/>
          </a:blip>
          <a:srcRect b="0" l="0" r="0" t="0"/>
          <a:stretch/>
        </p:blipFill>
        <p:spPr>
          <a:xfrm>
            <a:off x="0" y="794084"/>
            <a:ext cx="9144000" cy="54262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5"/>
          <p:cNvSpPr txBox="1"/>
          <p:nvPr>
            <p:ph idx="1" type="body"/>
          </p:nvPr>
        </p:nvSpPr>
        <p:spPr>
          <a:xfrm>
            <a:off x="374904" y="713917"/>
            <a:ext cx="7907400" cy="41112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Arial"/>
              <a:buChar char="●"/>
            </a:pPr>
            <a:r>
              <a:rPr lang="en-US" sz="1600"/>
              <a:t>Notes for All Attendees</a:t>
            </a:r>
            <a:endParaRPr sz="1600"/>
          </a:p>
          <a:p>
            <a:pPr indent="-323850" lvl="1" marL="914400" rtl="0" algn="l">
              <a:spcBef>
                <a:spcPts val="200"/>
              </a:spcBef>
              <a:spcAft>
                <a:spcPts val="0"/>
              </a:spcAft>
              <a:buSzPts val="1500"/>
              <a:buFont typeface="Arial"/>
              <a:buChar char="○"/>
            </a:pPr>
            <a:r>
              <a:rPr lang="en-US" sz="1500"/>
              <a:t>Zoom Session Infrastructure and Protocols:</a:t>
            </a:r>
            <a:endParaRPr sz="1500"/>
          </a:p>
          <a:p>
            <a:pPr indent="-323850" lvl="2" marL="1371600" rtl="0" algn="l">
              <a:spcBef>
                <a:spcPts val="200"/>
              </a:spcBef>
              <a:spcAft>
                <a:spcPts val="0"/>
              </a:spcAft>
              <a:buSzPts val="1500"/>
              <a:buChar char="■"/>
            </a:pPr>
            <a:r>
              <a:rPr b="1" lang="en-US" sz="1500"/>
              <a:t>Before</a:t>
            </a:r>
            <a:r>
              <a:rPr lang="en-US" sz="1500"/>
              <a:t> the session</a:t>
            </a:r>
            <a:endParaRPr sz="1500"/>
          </a:p>
          <a:p>
            <a:pPr indent="-323850" lvl="3" marL="1828800" rtl="0" algn="l">
              <a:spcBef>
                <a:spcPts val="200"/>
              </a:spcBef>
              <a:spcAft>
                <a:spcPts val="0"/>
              </a:spcAft>
              <a:buSzPts val="1500"/>
              <a:buChar char="●"/>
            </a:pPr>
            <a:r>
              <a:rPr lang="en-US" sz="1500"/>
              <a:t>Calendar Invites in advance (24-hour link info)</a:t>
            </a:r>
            <a:endParaRPr sz="1500"/>
          </a:p>
          <a:p>
            <a:pPr indent="-323850" lvl="3" marL="1828800" rtl="0" algn="l">
              <a:spcBef>
                <a:spcPts val="200"/>
              </a:spcBef>
              <a:spcAft>
                <a:spcPts val="0"/>
              </a:spcAft>
              <a:buSzPts val="1500"/>
              <a:buChar char="●"/>
            </a:pPr>
            <a:r>
              <a:rPr lang="en-US" sz="1500"/>
              <a:t>Session pages on GAC website for materials</a:t>
            </a:r>
            <a:endParaRPr sz="1500"/>
          </a:p>
          <a:p>
            <a:pPr indent="-323850" lvl="2" marL="1371600" rtl="0" algn="l">
              <a:spcBef>
                <a:spcPts val="200"/>
              </a:spcBef>
              <a:spcAft>
                <a:spcPts val="0"/>
              </a:spcAft>
              <a:buSzPts val="1500"/>
              <a:buChar char="■"/>
            </a:pPr>
            <a:r>
              <a:rPr b="1" lang="en-US" sz="1500"/>
              <a:t>During</a:t>
            </a:r>
            <a:r>
              <a:rPr lang="en-US" sz="1500"/>
              <a:t> the session</a:t>
            </a:r>
            <a:endParaRPr sz="1500"/>
          </a:p>
          <a:p>
            <a:pPr indent="-323850" lvl="3" marL="1828800" rtl="0" algn="l">
              <a:spcBef>
                <a:spcPts val="200"/>
              </a:spcBef>
              <a:spcAft>
                <a:spcPts val="0"/>
              </a:spcAft>
              <a:buSzPts val="1500"/>
              <a:buChar char="●"/>
            </a:pPr>
            <a:r>
              <a:rPr lang="en-US" sz="1500"/>
              <a:t>Requesting Floor Procedure (all on-site and virtual participants)</a:t>
            </a:r>
            <a:endParaRPr sz="1500"/>
          </a:p>
          <a:p>
            <a:pPr indent="-323850" lvl="4" marL="2286000" rtl="0" algn="l">
              <a:spcBef>
                <a:spcPts val="200"/>
              </a:spcBef>
              <a:spcAft>
                <a:spcPts val="0"/>
              </a:spcAft>
              <a:buSzPts val="1500"/>
              <a:buChar char="○"/>
            </a:pPr>
            <a:r>
              <a:rPr lang="en-US" sz="1500"/>
              <a:t>Raise Hand via Zoom room</a:t>
            </a:r>
            <a:endParaRPr sz="1500"/>
          </a:p>
          <a:p>
            <a:pPr indent="-323850" lvl="4" marL="2286000" rtl="0" algn="l">
              <a:spcBef>
                <a:spcPts val="0"/>
              </a:spcBef>
              <a:spcAft>
                <a:spcPts val="0"/>
              </a:spcAft>
              <a:buSzPts val="1500"/>
              <a:buChar char="○"/>
            </a:pPr>
            <a:r>
              <a:rPr lang="en-US" sz="1500"/>
              <a:t>Turn on video; Turn on microphone </a:t>
            </a:r>
            <a:endParaRPr sz="1500"/>
          </a:p>
          <a:p>
            <a:pPr indent="-323850" lvl="3" marL="1828800" rtl="0" algn="l">
              <a:spcBef>
                <a:spcPts val="0"/>
              </a:spcBef>
              <a:spcAft>
                <a:spcPts val="0"/>
              </a:spcAft>
              <a:buSzPts val="1500"/>
              <a:buChar char="●"/>
            </a:pPr>
            <a:r>
              <a:rPr lang="en-US" sz="1500"/>
              <a:t>Interpretation - 6 UN Languages </a:t>
            </a:r>
            <a:endParaRPr sz="1500"/>
          </a:p>
          <a:p>
            <a:pPr indent="-323850" lvl="4" marL="2286000" rtl="0" algn="l">
              <a:spcBef>
                <a:spcPts val="200"/>
              </a:spcBef>
              <a:spcAft>
                <a:spcPts val="0"/>
              </a:spcAft>
              <a:buSzPts val="1500"/>
              <a:buChar char="○"/>
            </a:pPr>
            <a:r>
              <a:rPr lang="en-US" sz="1500"/>
              <a:t>Available through Zoom system; pick Language in Zoom</a:t>
            </a:r>
            <a:endParaRPr sz="1500"/>
          </a:p>
          <a:p>
            <a:pPr indent="-323850" lvl="4" marL="2286000" rtl="0" algn="l">
              <a:spcBef>
                <a:spcPts val="200"/>
              </a:spcBef>
              <a:spcAft>
                <a:spcPts val="0"/>
              </a:spcAft>
              <a:buSzPts val="1500"/>
              <a:buChar char="○"/>
            </a:pPr>
            <a:r>
              <a:rPr lang="en-US" sz="1500"/>
              <a:t>Interpreters working remotely </a:t>
            </a:r>
            <a:endParaRPr sz="1500"/>
          </a:p>
          <a:p>
            <a:pPr indent="-323850" lvl="4" marL="2286000" rtl="0" algn="l">
              <a:spcBef>
                <a:spcPts val="200"/>
              </a:spcBef>
              <a:spcAft>
                <a:spcPts val="0"/>
              </a:spcAft>
              <a:buSzPts val="1500"/>
              <a:buChar char="○"/>
            </a:pPr>
            <a:r>
              <a:rPr lang="en-US" sz="1500"/>
              <a:t>Identify yourself and </a:t>
            </a:r>
            <a:r>
              <a:rPr b="1" lang="en-US" sz="1500"/>
              <a:t>speak slowly and clearly </a:t>
            </a:r>
            <a:r>
              <a:rPr lang="en-US" sz="1500"/>
              <a:t>for scribes and interpreters</a:t>
            </a:r>
            <a:endParaRPr sz="1500"/>
          </a:p>
          <a:p>
            <a:pPr indent="-323850" lvl="2" marL="1371600" rtl="0" algn="l">
              <a:spcBef>
                <a:spcPts val="200"/>
              </a:spcBef>
              <a:spcAft>
                <a:spcPts val="0"/>
              </a:spcAft>
              <a:buSzPts val="1500"/>
              <a:buChar char="■"/>
            </a:pPr>
            <a:r>
              <a:rPr b="1" lang="en-US" sz="1500"/>
              <a:t>After</a:t>
            </a:r>
            <a:r>
              <a:rPr lang="en-US" sz="1500"/>
              <a:t> the session</a:t>
            </a:r>
            <a:endParaRPr sz="1500"/>
          </a:p>
          <a:p>
            <a:pPr indent="-323850" lvl="3" marL="1828800" rtl="0" algn="l">
              <a:spcBef>
                <a:spcPts val="200"/>
              </a:spcBef>
              <a:spcAft>
                <a:spcPts val="0"/>
              </a:spcAft>
              <a:buSzPts val="1500"/>
              <a:buChar char="●"/>
            </a:pPr>
            <a:r>
              <a:rPr lang="en-US" sz="1500"/>
              <a:t>Recordings and transcripts available on GAC web site</a:t>
            </a:r>
            <a:endParaRPr sz="1500"/>
          </a:p>
          <a:p>
            <a:pPr indent="-330200" lvl="0" marL="457200" rtl="0" algn="l">
              <a:spcBef>
                <a:spcPts val="800"/>
              </a:spcBef>
              <a:spcAft>
                <a:spcPts val="0"/>
              </a:spcAft>
              <a:buSzPts val="1600"/>
              <a:buFont typeface="Arial"/>
              <a:buChar char="●"/>
            </a:pPr>
            <a:r>
              <a:rPr lang="en-US" sz="1600"/>
              <a:t>Notes for In-person Attendees</a:t>
            </a:r>
            <a:endParaRPr sz="1600"/>
          </a:p>
          <a:p>
            <a:pPr indent="-323850" lvl="1" marL="914400" rtl="0" algn="l">
              <a:spcBef>
                <a:spcPts val="100"/>
              </a:spcBef>
              <a:spcAft>
                <a:spcPts val="0"/>
              </a:spcAft>
              <a:buSzPts val="1500"/>
              <a:buFont typeface="Arial"/>
              <a:buChar char="○"/>
            </a:pPr>
            <a:r>
              <a:rPr lang="en-US" sz="1500"/>
              <a:t>Reserved GAC delegation seats at table microphones</a:t>
            </a:r>
            <a:endParaRPr sz="1500"/>
          </a:p>
          <a:p>
            <a:pPr indent="-323850" lvl="1" marL="914400" rtl="0" algn="l">
              <a:spcBef>
                <a:spcPts val="200"/>
              </a:spcBef>
              <a:spcAft>
                <a:spcPts val="0"/>
              </a:spcAft>
              <a:buSzPts val="1500"/>
              <a:buFont typeface="Arial"/>
              <a:buChar char="○"/>
            </a:pPr>
            <a:r>
              <a:rPr lang="en-US" sz="1500"/>
              <a:t>Observers welcomed on seats on right and left side</a:t>
            </a:r>
            <a:endParaRPr sz="1500"/>
          </a:p>
          <a:p>
            <a:pPr indent="-323850" lvl="1" marL="914400" rtl="0" algn="l">
              <a:spcBef>
                <a:spcPts val="200"/>
              </a:spcBef>
              <a:spcAft>
                <a:spcPts val="0"/>
              </a:spcAft>
              <a:buSzPts val="1500"/>
              <a:buFont typeface="Arial"/>
              <a:buChar char="○"/>
            </a:pPr>
            <a:r>
              <a:rPr lang="en-US" sz="1500"/>
              <a:t>Seats will be reserved in front rows for some sessions</a:t>
            </a:r>
            <a:endParaRPr sz="1500"/>
          </a:p>
          <a:p>
            <a:pPr indent="-323850" lvl="1" marL="914400" rtl="0" algn="l">
              <a:spcBef>
                <a:spcPts val="200"/>
              </a:spcBef>
              <a:spcAft>
                <a:spcPts val="0"/>
              </a:spcAft>
              <a:buSzPts val="1500"/>
              <a:buFont typeface="Arial"/>
              <a:buChar char="○"/>
            </a:pPr>
            <a:r>
              <a:rPr lang="en-US" sz="1500"/>
              <a:t>Health and Safety Protocols (masks by choice, distancing, breaks)</a:t>
            </a:r>
            <a:endParaRPr sz="1500"/>
          </a:p>
          <a:p>
            <a:pPr indent="-228599" lvl="0" marL="457200" marR="0" rtl="0" algn="l">
              <a:lnSpc>
                <a:spcPct val="100000"/>
              </a:lnSpc>
              <a:spcBef>
                <a:spcPts val="2000"/>
              </a:spcBef>
              <a:spcAft>
                <a:spcPts val="0"/>
              </a:spcAft>
              <a:buClr>
                <a:srgbClr val="000000"/>
              </a:buClr>
              <a:buSzPts val="1425"/>
              <a:buFont typeface="Noto Sans Symbols"/>
              <a:buNone/>
            </a:pPr>
            <a:r>
              <a:t/>
            </a:r>
            <a:endParaRPr sz="1700">
              <a:latin typeface="Calibri"/>
              <a:ea typeface="Calibri"/>
              <a:cs typeface="Calibri"/>
              <a:sym typeface="Calibri"/>
            </a:endParaRPr>
          </a:p>
        </p:txBody>
      </p:sp>
      <p:sp>
        <p:nvSpPr>
          <p:cNvPr id="857" name="Google Shape;857;p5"/>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t>4.  Review of Meeting Logistics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g2914d415439_0_7"/>
          <p:cNvSpPr txBox="1"/>
          <p:nvPr/>
        </p:nvSpPr>
        <p:spPr>
          <a:xfrm>
            <a:off x="317100" y="40600"/>
            <a:ext cx="8573100" cy="48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US" sz="2100">
                <a:solidFill>
                  <a:srgbClr val="0B3458"/>
                </a:solidFill>
              </a:rPr>
              <a:t>3.  </a:t>
            </a:r>
            <a:r>
              <a:rPr b="1" lang="en-US" sz="2100">
                <a:solidFill>
                  <a:srgbClr val="0B3458"/>
                </a:solidFill>
                <a:extLst>
                  <a:ext uri="http://customooxmlschemas.google.com/">
                    <go:slidesCustomData xmlns:go="http://customooxmlschemas.google.com/" textRoundtripDataId="0"/>
                  </a:ext>
                </a:extLst>
              </a:rPr>
              <a:t>ICANN74 - Overview of Logistics and Technical Capabilities</a:t>
            </a:r>
            <a:endParaRPr b="1" i="0" sz="2100" u="none" cap="none" strike="noStrike">
              <a:solidFill>
                <a:srgbClr val="0B3458"/>
              </a:solidFill>
              <a:latin typeface="Arial"/>
              <a:ea typeface="Arial"/>
              <a:cs typeface="Arial"/>
              <a:sym typeface="Arial"/>
            </a:endParaRPr>
          </a:p>
        </p:txBody>
      </p:sp>
      <p:sp>
        <p:nvSpPr>
          <p:cNvPr id="864" name="Google Shape;864;g2914d415439_0_7"/>
          <p:cNvSpPr txBox="1"/>
          <p:nvPr/>
        </p:nvSpPr>
        <p:spPr>
          <a:xfrm>
            <a:off x="317100" y="738200"/>
            <a:ext cx="8448600" cy="53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pic>
        <p:nvPicPr>
          <p:cNvPr id="865" name="Google Shape;865;g2914d415439_0_7"/>
          <p:cNvPicPr preferRelativeResize="0"/>
          <p:nvPr/>
        </p:nvPicPr>
        <p:blipFill rotWithShape="1">
          <a:blip r:embed="rId3">
            <a:alphaModFix/>
          </a:blip>
          <a:srcRect b="0" l="7424" r="6442" t="0"/>
          <a:stretch/>
        </p:blipFill>
        <p:spPr>
          <a:xfrm>
            <a:off x="6927500" y="5187453"/>
            <a:ext cx="1952425" cy="1187850"/>
          </a:xfrm>
          <a:prstGeom prst="rect">
            <a:avLst/>
          </a:prstGeom>
          <a:noFill/>
          <a:ln>
            <a:noFill/>
          </a:ln>
        </p:spPr>
      </p:pic>
      <p:pic>
        <p:nvPicPr>
          <p:cNvPr id="866" name="Google Shape;866;g2914d415439_0_7"/>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2914d415439_0_15"/>
          <p:cNvSpPr txBox="1"/>
          <p:nvPr/>
        </p:nvSpPr>
        <p:spPr>
          <a:xfrm>
            <a:off x="317100" y="40600"/>
            <a:ext cx="8573100" cy="48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US" sz="2100">
                <a:solidFill>
                  <a:srgbClr val="0B3458"/>
                </a:solidFill>
              </a:rPr>
              <a:t>3.  </a:t>
            </a:r>
            <a:r>
              <a:rPr b="1" lang="en-US" sz="2100">
                <a:solidFill>
                  <a:srgbClr val="0B3458"/>
                </a:solidFill>
                <a:extLst>
                  <a:ext uri="http://customooxmlschemas.google.com/">
                    <go:slidesCustomData xmlns:go="http://customooxmlschemas.google.com/" textRoundtripDataId="1"/>
                  </a:ext>
                </a:extLst>
              </a:rPr>
              <a:t>ICANN74 - Overview of Logistics and Technical Capabilities</a:t>
            </a:r>
            <a:endParaRPr b="1" i="0" sz="2100" u="none" cap="none" strike="noStrike">
              <a:solidFill>
                <a:srgbClr val="0B3458"/>
              </a:solidFill>
              <a:latin typeface="Arial"/>
              <a:ea typeface="Arial"/>
              <a:cs typeface="Arial"/>
              <a:sym typeface="Arial"/>
            </a:endParaRPr>
          </a:p>
        </p:txBody>
      </p:sp>
      <p:sp>
        <p:nvSpPr>
          <p:cNvPr id="873" name="Google Shape;873;g2914d415439_0_15"/>
          <p:cNvSpPr txBox="1"/>
          <p:nvPr/>
        </p:nvSpPr>
        <p:spPr>
          <a:xfrm>
            <a:off x="317100" y="738200"/>
            <a:ext cx="8448600" cy="53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pic>
        <p:nvPicPr>
          <p:cNvPr id="874" name="Google Shape;874;g2914d415439_0_15"/>
          <p:cNvPicPr preferRelativeResize="0"/>
          <p:nvPr/>
        </p:nvPicPr>
        <p:blipFill rotWithShape="1">
          <a:blip r:embed="rId3">
            <a:alphaModFix/>
          </a:blip>
          <a:srcRect b="0" l="7424" r="6442" t="0"/>
          <a:stretch/>
        </p:blipFill>
        <p:spPr>
          <a:xfrm>
            <a:off x="6927500" y="5187453"/>
            <a:ext cx="1952425" cy="1187850"/>
          </a:xfrm>
          <a:prstGeom prst="rect">
            <a:avLst/>
          </a:prstGeom>
          <a:noFill/>
          <a:ln>
            <a:noFill/>
          </a:ln>
        </p:spPr>
      </p:pic>
      <p:pic>
        <p:nvPicPr>
          <p:cNvPr id="875" name="Google Shape;875;g2914d415439_0_15"/>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6"/>
          <p:cNvSpPr txBox="1"/>
          <p:nvPr>
            <p:ph idx="1" type="body"/>
          </p:nvPr>
        </p:nvSpPr>
        <p:spPr>
          <a:xfrm>
            <a:off x="374904" y="1043617"/>
            <a:ext cx="7907400" cy="41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t>The GAC Chair will open the floor to GAC representatives and delegates to introduce themselves and share any short comments or statements they would like to make.</a:t>
            </a:r>
            <a:endParaRPr sz="1800"/>
          </a:p>
          <a:p>
            <a:pPr indent="0" lvl="0" marL="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Font typeface="Arial"/>
              <a:buChar char="●"/>
            </a:pPr>
            <a:r>
              <a:rPr lang="en-US" sz="1800"/>
              <a:t>Introductions will then follow the table seating within the GAC meeting room.</a:t>
            </a:r>
            <a:endParaRPr sz="1800"/>
          </a:p>
          <a:p>
            <a:pPr indent="-342900" lvl="0" marL="457200" rtl="0" algn="l">
              <a:lnSpc>
                <a:spcPct val="115000"/>
              </a:lnSpc>
              <a:spcBef>
                <a:spcPts val="0"/>
              </a:spcBef>
              <a:spcAft>
                <a:spcPts val="0"/>
              </a:spcAft>
              <a:buSzPts val="1800"/>
              <a:buFont typeface="Arial"/>
              <a:buChar char="●"/>
            </a:pPr>
            <a:r>
              <a:rPr lang="en-US" sz="1800"/>
              <a:t>After in-room attendees have introduced themselves, remote participants will be invited to raise their hands in the Zoom room and provide their own introductions when recognized.</a:t>
            </a:r>
            <a:endParaRPr sz="1800"/>
          </a:p>
          <a:p>
            <a:pPr indent="-228599" lvl="0" marL="457200" marR="0" rtl="0" algn="l">
              <a:lnSpc>
                <a:spcPct val="100000"/>
              </a:lnSpc>
              <a:spcBef>
                <a:spcPts val="2000"/>
              </a:spcBef>
              <a:spcAft>
                <a:spcPts val="0"/>
              </a:spcAft>
              <a:buClr>
                <a:srgbClr val="000000"/>
              </a:buClr>
              <a:buSzPts val="1425"/>
              <a:buFont typeface="Noto Sans Symbols"/>
              <a:buNone/>
            </a:pPr>
            <a:r>
              <a:t/>
            </a:r>
            <a:endParaRPr sz="1700">
              <a:latin typeface="Calibri"/>
              <a:ea typeface="Calibri"/>
              <a:cs typeface="Calibri"/>
              <a:sym typeface="Calibri"/>
            </a:endParaRPr>
          </a:p>
        </p:txBody>
      </p:sp>
      <p:sp>
        <p:nvSpPr>
          <p:cNvPr id="881" name="Google Shape;881;p6"/>
          <p:cNvSpPr txBox="1"/>
          <p:nvPr>
            <p:ph type="title"/>
          </p:nvPr>
        </p:nvSpPr>
        <p:spPr>
          <a:xfrm>
            <a:off x="374904" y="46179"/>
            <a:ext cx="8013000" cy="45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t>5.  Tour de Table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g2914d415439_0_1778"/>
          <p:cNvSpPr txBox="1"/>
          <p:nvPr/>
        </p:nvSpPr>
        <p:spPr>
          <a:xfrm>
            <a:off x="412750" y="95325"/>
            <a:ext cx="8559600" cy="4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B3458"/>
              </a:buClr>
              <a:buSzPts val="2520"/>
              <a:buFont typeface="Arial"/>
              <a:buNone/>
            </a:pPr>
            <a:r>
              <a:rPr b="1" lang="en-US" sz="2400">
                <a:solidFill>
                  <a:srgbClr val="0B3458"/>
                </a:solidFill>
              </a:rPr>
              <a:t>6.</a:t>
            </a:r>
            <a:r>
              <a:rPr b="1" lang="en-US" sz="2400">
                <a:solidFill>
                  <a:srgbClr val="0B3458"/>
                </a:solidFill>
              </a:rPr>
              <a:t>  Notable Developments Since ICANN77</a:t>
            </a:r>
            <a:endParaRPr sz="2400">
              <a:solidFill>
                <a:srgbClr val="0B3458"/>
              </a:solidFill>
            </a:endParaRPr>
          </a:p>
          <a:p>
            <a:pPr indent="0" lvl="0" marL="0" rtl="0" algn="l">
              <a:spcBef>
                <a:spcPts val="0"/>
              </a:spcBef>
              <a:spcAft>
                <a:spcPts val="0"/>
              </a:spcAft>
              <a:buClr>
                <a:srgbClr val="000000"/>
              </a:buClr>
              <a:buSzPts val="2000"/>
              <a:buFont typeface="Arial"/>
              <a:buNone/>
            </a:pPr>
            <a:r>
              <a:t/>
            </a:r>
            <a:endParaRPr b="1" sz="2000"/>
          </a:p>
        </p:txBody>
      </p:sp>
      <p:sp>
        <p:nvSpPr>
          <p:cNvPr id="888" name="Google Shape;888;g2914d415439_0_1778"/>
          <p:cNvSpPr txBox="1"/>
          <p:nvPr/>
        </p:nvSpPr>
        <p:spPr>
          <a:xfrm>
            <a:off x="412750" y="864700"/>
            <a:ext cx="7600200" cy="3961200"/>
          </a:xfrm>
          <a:prstGeom prst="rect">
            <a:avLst/>
          </a:prstGeom>
          <a:solidFill>
            <a:srgbClr val="EAD1DC"/>
          </a:solidFill>
          <a:ln cap="flat" cmpd="sng" w="9525">
            <a:solidFill>
              <a:srgbClr val="FF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
            </a:pPr>
            <a:r>
              <a:rPr lang="en-US" sz="2000"/>
              <a:t>GAC Correspondence (6 Incoming - 4 outgoing)</a:t>
            </a:r>
            <a:endParaRPr sz="2000"/>
          </a:p>
          <a:p>
            <a:pPr indent="-355600" lvl="0" marL="457200" rtl="0" algn="l">
              <a:lnSpc>
                <a:spcPct val="115000"/>
              </a:lnSpc>
              <a:spcBef>
                <a:spcPts val="0"/>
              </a:spcBef>
              <a:spcAft>
                <a:spcPts val="0"/>
              </a:spcAft>
              <a:buSzPts val="2000"/>
              <a:buChar char="●"/>
            </a:pPr>
            <a:r>
              <a:rPr lang="en-US" sz="2000"/>
              <a:t>Four (4) Public Comment Contributions</a:t>
            </a:r>
            <a:endParaRPr sz="2000"/>
          </a:p>
          <a:p>
            <a:pPr indent="-355600" lvl="0" marL="457200" rtl="0" algn="l">
              <a:lnSpc>
                <a:spcPct val="115000"/>
              </a:lnSpc>
              <a:spcBef>
                <a:spcPts val="0"/>
              </a:spcBef>
              <a:spcAft>
                <a:spcPts val="0"/>
              </a:spcAft>
              <a:buSzPts val="2000"/>
              <a:buChar char="●"/>
            </a:pPr>
            <a:r>
              <a:rPr lang="en-US" sz="2000"/>
              <a:t>~ 85 New GAC Participants in 2023 calendar year so far</a:t>
            </a:r>
            <a:endParaRPr sz="2000"/>
          </a:p>
          <a:p>
            <a:pPr indent="-355600" lvl="0" marL="457200" rtl="0" algn="l">
              <a:lnSpc>
                <a:spcPct val="115000"/>
              </a:lnSpc>
              <a:spcBef>
                <a:spcPts val="0"/>
              </a:spcBef>
              <a:spcAft>
                <a:spcPts val="0"/>
              </a:spcAft>
              <a:buSzPts val="2000"/>
              <a:buChar char="●"/>
            </a:pPr>
            <a:r>
              <a:rPr lang="en-US" sz="2000"/>
              <a:t>~ 28 New GAC Participants since ICANN77</a:t>
            </a:r>
            <a:endParaRPr sz="2000"/>
          </a:p>
          <a:p>
            <a:pPr indent="-355600" lvl="0" marL="457200" rtl="0" algn="l">
              <a:lnSpc>
                <a:spcPct val="115000"/>
              </a:lnSpc>
              <a:spcBef>
                <a:spcPts val="0"/>
              </a:spcBef>
              <a:spcAft>
                <a:spcPts val="0"/>
              </a:spcAft>
              <a:buSzPts val="2000"/>
              <a:buChar char="●"/>
            </a:pPr>
            <a:r>
              <a:rPr lang="en-US" sz="2000"/>
              <a:t>Decision to Move Forward with HLGM at ICANN80 - Kigali, Rwanda</a:t>
            </a:r>
            <a:endParaRPr sz="2000"/>
          </a:p>
          <a:p>
            <a:pPr indent="-355600" lvl="0" marL="457200" rtl="0" algn="l">
              <a:lnSpc>
                <a:spcPct val="115000"/>
              </a:lnSpc>
              <a:spcBef>
                <a:spcPts val="0"/>
              </a:spcBef>
              <a:spcAft>
                <a:spcPts val="0"/>
              </a:spcAft>
              <a:buSzPts val="2000"/>
              <a:buChar char="●"/>
            </a:pPr>
            <a:r>
              <a:rPr lang="en-US" sz="2000"/>
              <a:t>Chair and Vice Chair Discussions about operational improvements and planning for annual work planning and longer-term strategic planning</a:t>
            </a:r>
            <a:endParaRPr sz="2000"/>
          </a:p>
          <a:p>
            <a:pPr indent="0" lvl="0" marL="457200" rtl="0" algn="l">
              <a:lnSpc>
                <a:spcPct val="115000"/>
              </a:lnSpc>
              <a:spcBef>
                <a:spcPts val="0"/>
              </a:spcBef>
              <a:spcAft>
                <a:spcPts val="600"/>
              </a:spcAft>
              <a:buNone/>
            </a:pPr>
            <a:r>
              <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